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82" r:id="rId6"/>
    <p:sldId id="260" r:id="rId7"/>
    <p:sldId id="319" r:id="rId8"/>
    <p:sldId id="353" r:id="rId9"/>
    <p:sldId id="311" r:id="rId10"/>
    <p:sldId id="322" r:id="rId11"/>
    <p:sldId id="336" r:id="rId12"/>
    <p:sldId id="324" r:id="rId13"/>
    <p:sldId id="338" r:id="rId14"/>
    <p:sldId id="339" r:id="rId15"/>
    <p:sldId id="323" r:id="rId16"/>
    <p:sldId id="340" r:id="rId17"/>
    <p:sldId id="313" r:id="rId18"/>
    <p:sldId id="316" r:id="rId19"/>
    <p:sldId id="267" r:id="rId20"/>
    <p:sldId id="332" r:id="rId21"/>
    <p:sldId id="325" r:id="rId22"/>
    <p:sldId id="352" r:id="rId23"/>
    <p:sldId id="346" r:id="rId24"/>
    <p:sldId id="347" r:id="rId25"/>
    <p:sldId id="351" r:id="rId26"/>
    <p:sldId id="330" r:id="rId27"/>
    <p:sldId id="328" r:id="rId28"/>
    <p:sldId id="326" r:id="rId29"/>
    <p:sldId id="350" r:id="rId30"/>
    <p:sldId id="354" r:id="rId31"/>
    <p:sldId id="349" r:id="rId32"/>
    <p:sldId id="329" r:id="rId33"/>
    <p:sldId id="327" r:id="rId34"/>
    <p:sldId id="331" r:id="rId35"/>
    <p:sldId id="314" r:id="rId36"/>
    <p:sldId id="333" r:id="rId37"/>
    <p:sldId id="320" r:id="rId38"/>
    <p:sldId id="321" r:id="rId39"/>
    <p:sldId id="341" r:id="rId40"/>
    <p:sldId id="343" r:id="rId41"/>
    <p:sldId id="344" r:id="rId42"/>
    <p:sldId id="345" r:id="rId43"/>
    <p:sldId id="348" r:id="rId44"/>
    <p:sldId id="315" r:id="rId45"/>
    <p:sldId id="290" r:id="rId46"/>
  </p:sldIdLst>
  <p:sldSz cx="9144000" cy="5143500" type="screen16x9"/>
  <p:notesSz cx="6858000" cy="9144000"/>
  <p:embeddedFontLst>
    <p:embeddedFont>
      <p:font typeface="Archivo"/>
      <p:regular r:id="rId50"/>
    </p:embeddedFont>
    <p:embeddedFont>
      <p:font typeface="Arimo" panose="020B0604020202020204"/>
      <p:regular r:id="rId51"/>
    </p:embeddedFont>
    <p:embeddedFont>
      <p:font typeface="Archivo"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4872"/>
    <a:srgbClr val="8CC9D1"/>
    <a:srgbClr val="5E9A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font" Target="fonts/font6.fntdata"/><Relationship Id="rId54" Type="http://schemas.openxmlformats.org/officeDocument/2006/relationships/font" Target="fonts/font5.fntdata"/><Relationship Id="rId53" Type="http://schemas.openxmlformats.org/officeDocument/2006/relationships/font" Target="fonts/font4.fntdata"/><Relationship Id="rId52" Type="http://schemas.openxmlformats.org/officeDocument/2006/relationships/font" Target="fonts/font3.fntdata"/><Relationship Id="rId51" Type="http://schemas.openxmlformats.org/officeDocument/2006/relationships/font" Target="fonts/font2.fntdata"/><Relationship Id="rId50" Type="http://schemas.openxmlformats.org/officeDocument/2006/relationships/font" Target="fonts/font1.fntdata"/><Relationship Id="rId5" Type="http://schemas.openxmlformats.org/officeDocument/2006/relationships/slide" Target="slides/slide2.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1"/>
        <p:cNvGrpSpPr/>
        <p:nvPr/>
      </p:nvGrpSpPr>
      <p:grpSpPr>
        <a:xfrm>
          <a:off x="0" y="0"/>
          <a:ext cx="0" cy="0"/>
          <a:chOff x="0" y="0"/>
          <a:chExt cx="0" cy="0"/>
        </a:xfrm>
      </p:grpSpPr>
      <p:sp>
        <p:nvSpPr>
          <p:cNvPr id="1852" name="Google Shape;18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88"/>
        <p:cNvGrpSpPr/>
        <p:nvPr/>
      </p:nvGrpSpPr>
      <p:grpSpPr>
        <a:xfrm>
          <a:off x="0" y="0"/>
          <a:ext cx="0" cy="0"/>
          <a:chOff x="0" y="0"/>
          <a:chExt cx="0" cy="0"/>
        </a:xfrm>
      </p:grpSpPr>
      <p:sp>
        <p:nvSpPr>
          <p:cNvPr id="2189" name="Google Shape;2189;g2aa1873dd33_0_17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2aa1873dd33_0_17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88"/>
        <p:cNvGrpSpPr/>
        <p:nvPr/>
      </p:nvGrpSpPr>
      <p:grpSpPr>
        <a:xfrm>
          <a:off x="0" y="0"/>
          <a:ext cx="0" cy="0"/>
          <a:chOff x="0" y="0"/>
          <a:chExt cx="0" cy="0"/>
        </a:xfrm>
      </p:grpSpPr>
      <p:sp>
        <p:nvSpPr>
          <p:cNvPr id="2189" name="Google Shape;2189;g2aa1873dd33_0_17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2aa1873dd33_0_17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88"/>
        <p:cNvGrpSpPr/>
        <p:nvPr/>
      </p:nvGrpSpPr>
      <p:grpSpPr>
        <a:xfrm>
          <a:off x="0" y="0"/>
          <a:ext cx="0" cy="0"/>
          <a:chOff x="0" y="0"/>
          <a:chExt cx="0" cy="0"/>
        </a:xfrm>
      </p:grpSpPr>
      <p:sp>
        <p:nvSpPr>
          <p:cNvPr id="2189" name="Google Shape;2189;g2aa1873dd33_0_17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2aa1873dd33_0_17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07"/>
        <p:cNvGrpSpPr/>
        <p:nvPr/>
      </p:nvGrpSpPr>
      <p:grpSpPr>
        <a:xfrm>
          <a:off x="0" y="0"/>
          <a:ext cx="0" cy="0"/>
          <a:chOff x="0" y="0"/>
          <a:chExt cx="0" cy="0"/>
        </a:xfrm>
      </p:grpSpPr>
      <p:sp>
        <p:nvSpPr>
          <p:cNvPr id="2008" name="Google Shape;2008;g2a959d09d1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9" name="Google Shape;2009;g2a959d09d1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07"/>
        <p:cNvGrpSpPr/>
        <p:nvPr/>
      </p:nvGrpSpPr>
      <p:grpSpPr>
        <a:xfrm>
          <a:off x="0" y="0"/>
          <a:ext cx="0" cy="0"/>
          <a:chOff x="0" y="0"/>
          <a:chExt cx="0" cy="0"/>
        </a:xfrm>
      </p:grpSpPr>
      <p:sp>
        <p:nvSpPr>
          <p:cNvPr id="2008" name="Google Shape;2008;g2a959d09d1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9" name="Google Shape;2009;g2a959d09d1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84"/>
        <p:cNvGrpSpPr/>
        <p:nvPr/>
      </p:nvGrpSpPr>
      <p:grpSpPr>
        <a:xfrm>
          <a:off x="0" y="0"/>
          <a:ext cx="0" cy="0"/>
          <a:chOff x="0" y="0"/>
          <a:chExt cx="0" cy="0"/>
        </a:xfrm>
      </p:grpSpPr>
      <p:sp>
        <p:nvSpPr>
          <p:cNvPr id="2885" name="Google Shape;2885;g2aa1873dd33_0_17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6" name="Google Shape;2886;g2aa1873dd33_0_17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22"/>
        <p:cNvGrpSpPr/>
        <p:nvPr/>
      </p:nvGrpSpPr>
      <p:grpSpPr>
        <a:xfrm>
          <a:off x="0" y="0"/>
          <a:ext cx="0" cy="0"/>
          <a:chOff x="0" y="0"/>
          <a:chExt cx="0" cy="0"/>
        </a:xfrm>
      </p:grpSpPr>
      <p:sp>
        <p:nvSpPr>
          <p:cNvPr id="1923" name="Google Shape;1923;g2a959d09d1b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2a959d09d1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69"/>
        <p:cNvGrpSpPr/>
        <p:nvPr/>
      </p:nvGrpSpPr>
      <p:grpSpPr>
        <a:xfrm>
          <a:off x="0" y="0"/>
          <a:ext cx="0" cy="0"/>
          <a:chOff x="0" y="0"/>
          <a:chExt cx="0" cy="0"/>
        </a:xfrm>
      </p:grpSpPr>
      <p:sp>
        <p:nvSpPr>
          <p:cNvPr id="2570" name="Google Shape;2570;g2aa1873dd33_0_17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1" name="Google Shape;2571;g2aa1873dd33_0_17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07"/>
        <p:cNvGrpSpPr/>
        <p:nvPr/>
      </p:nvGrpSpPr>
      <p:grpSpPr>
        <a:xfrm>
          <a:off x="0" y="0"/>
          <a:ext cx="0" cy="0"/>
          <a:chOff x="0" y="0"/>
          <a:chExt cx="0" cy="0"/>
        </a:xfrm>
      </p:grpSpPr>
      <p:sp>
        <p:nvSpPr>
          <p:cNvPr id="2008" name="Google Shape;2008;g2a959d09d1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9" name="Google Shape;2009;g2a959d09d1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08"/>
        <p:cNvGrpSpPr/>
        <p:nvPr/>
      </p:nvGrpSpPr>
      <p:grpSpPr>
        <a:xfrm>
          <a:off x="0" y="0"/>
          <a:ext cx="0" cy="0"/>
          <a:chOff x="0" y="0"/>
          <a:chExt cx="0" cy="0"/>
        </a:xfrm>
      </p:grpSpPr>
      <p:sp>
        <p:nvSpPr>
          <p:cNvPr id="2109" name="Google Shape;2109;g2a959d09d1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0" name="Google Shape;2110;g2a959d09d1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08"/>
        <p:cNvGrpSpPr/>
        <p:nvPr/>
      </p:nvGrpSpPr>
      <p:grpSpPr>
        <a:xfrm>
          <a:off x="0" y="0"/>
          <a:ext cx="0" cy="0"/>
          <a:chOff x="0" y="0"/>
          <a:chExt cx="0" cy="0"/>
        </a:xfrm>
      </p:grpSpPr>
      <p:sp>
        <p:nvSpPr>
          <p:cNvPr id="2109" name="Google Shape;2109;g2a959d09d1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0" name="Google Shape;2110;g2a959d09d1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07"/>
        <p:cNvGrpSpPr/>
        <p:nvPr/>
      </p:nvGrpSpPr>
      <p:grpSpPr>
        <a:xfrm>
          <a:off x="0" y="0"/>
          <a:ext cx="0" cy="0"/>
          <a:chOff x="0" y="0"/>
          <a:chExt cx="0" cy="0"/>
        </a:xfrm>
      </p:grpSpPr>
      <p:sp>
        <p:nvSpPr>
          <p:cNvPr id="2008" name="Google Shape;2008;g2a959d09d1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9" name="Google Shape;2009;g2a959d09d1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07"/>
        <p:cNvGrpSpPr/>
        <p:nvPr/>
      </p:nvGrpSpPr>
      <p:grpSpPr>
        <a:xfrm>
          <a:off x="0" y="0"/>
          <a:ext cx="0" cy="0"/>
          <a:chOff x="0" y="0"/>
          <a:chExt cx="0" cy="0"/>
        </a:xfrm>
      </p:grpSpPr>
      <p:sp>
        <p:nvSpPr>
          <p:cNvPr id="2008" name="Google Shape;2008;g2a959d09d1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9" name="Google Shape;2009;g2a959d09d1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23"/>
        <p:cNvGrpSpPr/>
        <p:nvPr/>
      </p:nvGrpSpPr>
      <p:grpSpPr>
        <a:xfrm>
          <a:off x="0" y="0"/>
          <a:ext cx="0" cy="0"/>
          <a:chOff x="0" y="0"/>
          <a:chExt cx="0" cy="0"/>
        </a:xfrm>
      </p:grpSpPr>
      <p:sp>
        <p:nvSpPr>
          <p:cNvPr id="2124" name="Google Shape;2124;g2aa1873dd33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5" name="Google Shape;2125;g2aa1873dd33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951427" y="995165"/>
            <a:ext cx="5241000" cy="2457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5200"/>
              <a:buNone/>
              <a:defRPr sz="52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
        <p:nvSpPr>
          <p:cNvPr id="10" name="Google Shape;10;p2"/>
          <p:cNvSpPr txBox="1">
            <a:spLocks noGrp="1"/>
          </p:cNvSpPr>
          <p:nvPr>
            <p:ph type="subTitle" idx="1"/>
          </p:nvPr>
        </p:nvSpPr>
        <p:spPr>
          <a:xfrm>
            <a:off x="1951573" y="3539165"/>
            <a:ext cx="5241000" cy="339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grpSp>
        <p:nvGrpSpPr>
          <p:cNvPr id="11" name="Google Shape;11;p2"/>
          <p:cNvGrpSpPr/>
          <p:nvPr/>
        </p:nvGrpSpPr>
        <p:grpSpPr>
          <a:xfrm>
            <a:off x="324182" y="247859"/>
            <a:ext cx="749100" cy="745283"/>
            <a:chOff x="324182" y="247859"/>
            <a:chExt cx="749100" cy="745283"/>
          </a:xfrm>
        </p:grpSpPr>
        <p:grpSp>
          <p:nvGrpSpPr>
            <p:cNvPr id="12" name="Google Shape;12;p2"/>
            <p:cNvGrpSpPr/>
            <p:nvPr/>
          </p:nvGrpSpPr>
          <p:grpSpPr>
            <a:xfrm>
              <a:off x="324182" y="770472"/>
              <a:ext cx="210725" cy="222671"/>
              <a:chOff x="601782" y="370622"/>
              <a:chExt cx="210725" cy="222671"/>
            </a:xfrm>
          </p:grpSpPr>
          <p:sp>
            <p:nvSpPr>
              <p:cNvPr id="13" name="Google Shape;13;p2"/>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4" name="Google Shape;14;p2"/>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 name="Google Shape;15;p2"/>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16;p2"/>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Google Shape;17;p2"/>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 name="Google Shape;18;p2"/>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9" name="Google Shape;19;p2"/>
            <p:cNvGrpSpPr/>
            <p:nvPr/>
          </p:nvGrpSpPr>
          <p:grpSpPr>
            <a:xfrm>
              <a:off x="862557" y="247859"/>
              <a:ext cx="210725" cy="222671"/>
              <a:chOff x="601782" y="370622"/>
              <a:chExt cx="210725" cy="222671"/>
            </a:xfrm>
          </p:grpSpPr>
          <p:sp>
            <p:nvSpPr>
              <p:cNvPr id="20" name="Google Shape;20;p2"/>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1" name="Google Shape;21;p2"/>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22;p2"/>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23;p2"/>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4;p2"/>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25;p2"/>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26" name="Google Shape;26;p2"/>
          <p:cNvGrpSpPr/>
          <p:nvPr/>
        </p:nvGrpSpPr>
        <p:grpSpPr>
          <a:xfrm>
            <a:off x="8029288" y="4191334"/>
            <a:ext cx="777167" cy="719381"/>
            <a:chOff x="8029288" y="4191334"/>
            <a:chExt cx="777167" cy="719381"/>
          </a:xfrm>
        </p:grpSpPr>
        <p:grpSp>
          <p:nvGrpSpPr>
            <p:cNvPr id="27" name="Google Shape;27;p2"/>
            <p:cNvGrpSpPr/>
            <p:nvPr/>
          </p:nvGrpSpPr>
          <p:grpSpPr>
            <a:xfrm>
              <a:off x="8029288" y="4701783"/>
              <a:ext cx="297113" cy="208933"/>
              <a:chOff x="7651338" y="4606183"/>
              <a:chExt cx="297113" cy="208933"/>
            </a:xfrm>
          </p:grpSpPr>
          <p:sp>
            <p:nvSpPr>
              <p:cNvPr id="28" name="Google Shape;28;p2"/>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9" name="Google Shape;29;p2"/>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30;p2"/>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31;p2"/>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32;p2"/>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33;p2"/>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4" name="Google Shape;34;p2"/>
            <p:cNvGrpSpPr/>
            <p:nvPr/>
          </p:nvGrpSpPr>
          <p:grpSpPr>
            <a:xfrm rot="6782526">
              <a:off x="8503626" y="4264459"/>
              <a:ext cx="297107" cy="208929"/>
              <a:chOff x="7651338" y="4606183"/>
              <a:chExt cx="297113" cy="208933"/>
            </a:xfrm>
          </p:grpSpPr>
          <p:sp>
            <p:nvSpPr>
              <p:cNvPr id="35" name="Google Shape;35;p2"/>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6" name="Google Shape;36;p2"/>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2"/>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38;p2"/>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39;p2"/>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 name="Google Shape;40;p2"/>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BLANK_8">
    <p:bg>
      <p:bgPr>
        <a:solidFill>
          <a:schemeClr val="dk1"/>
        </a:solidFill>
        <a:effectLst/>
      </p:bgPr>
    </p:bg>
    <p:spTree>
      <p:nvGrpSpPr>
        <p:cNvPr id="1" name="Shape 1379"/>
        <p:cNvGrpSpPr/>
        <p:nvPr/>
      </p:nvGrpSpPr>
      <p:grpSpPr>
        <a:xfrm>
          <a:off x="0" y="0"/>
          <a:ext cx="0" cy="0"/>
          <a:chOff x="0" y="0"/>
          <a:chExt cx="0" cy="0"/>
        </a:xfrm>
      </p:grpSpPr>
      <p:sp>
        <p:nvSpPr>
          <p:cNvPr id="1380" name="Google Shape;1380;p24"/>
          <p:cNvSpPr txBox="1">
            <a:spLocks noGrp="1"/>
          </p:cNvSpPr>
          <p:nvPr>
            <p:ph type="title"/>
          </p:nvPr>
        </p:nvSpPr>
        <p:spPr>
          <a:xfrm>
            <a:off x="5005329" y="1891200"/>
            <a:ext cx="34338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81" name="Google Shape;1381;p24"/>
          <p:cNvSpPr txBox="1">
            <a:spLocks noGrp="1"/>
          </p:cNvSpPr>
          <p:nvPr>
            <p:ph type="subTitle" idx="1"/>
          </p:nvPr>
        </p:nvSpPr>
        <p:spPr>
          <a:xfrm>
            <a:off x="5005225" y="2540100"/>
            <a:ext cx="3433800" cy="712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200"/>
              <a:buNone/>
              <a:defRPr>
                <a:solidFill>
                  <a:schemeClr val="lt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p:txBody>
      </p:sp>
      <p:grpSp>
        <p:nvGrpSpPr>
          <p:cNvPr id="1382" name="Google Shape;1382;p24"/>
          <p:cNvGrpSpPr/>
          <p:nvPr/>
        </p:nvGrpSpPr>
        <p:grpSpPr>
          <a:xfrm rot="-6360171">
            <a:off x="232898" y="4245767"/>
            <a:ext cx="749141" cy="745324"/>
            <a:chOff x="324182" y="247859"/>
            <a:chExt cx="749100" cy="745283"/>
          </a:xfrm>
        </p:grpSpPr>
        <p:grpSp>
          <p:nvGrpSpPr>
            <p:cNvPr id="1383" name="Google Shape;1383;p24"/>
            <p:cNvGrpSpPr/>
            <p:nvPr/>
          </p:nvGrpSpPr>
          <p:grpSpPr>
            <a:xfrm>
              <a:off x="324182" y="770472"/>
              <a:ext cx="210725" cy="222671"/>
              <a:chOff x="601782" y="370622"/>
              <a:chExt cx="210725" cy="222671"/>
            </a:xfrm>
          </p:grpSpPr>
          <p:sp>
            <p:nvSpPr>
              <p:cNvPr id="1384" name="Google Shape;1384;p24"/>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385" name="Google Shape;1385;p24"/>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86" name="Google Shape;1386;p24"/>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87" name="Google Shape;1387;p24"/>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88" name="Google Shape;1388;p24"/>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89" name="Google Shape;1389;p24"/>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390" name="Google Shape;1390;p24"/>
            <p:cNvGrpSpPr/>
            <p:nvPr/>
          </p:nvGrpSpPr>
          <p:grpSpPr>
            <a:xfrm>
              <a:off x="862557" y="247859"/>
              <a:ext cx="210725" cy="222671"/>
              <a:chOff x="601782" y="370622"/>
              <a:chExt cx="210725" cy="222671"/>
            </a:xfrm>
          </p:grpSpPr>
          <p:sp>
            <p:nvSpPr>
              <p:cNvPr id="1391" name="Google Shape;1391;p24"/>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392" name="Google Shape;1392;p24"/>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93" name="Google Shape;1393;p24"/>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94" name="Google Shape;1394;p24"/>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95" name="Google Shape;1395;p24"/>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96" name="Google Shape;1396;p24"/>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1397" name="Google Shape;1397;p24"/>
          <p:cNvGrpSpPr/>
          <p:nvPr/>
        </p:nvGrpSpPr>
        <p:grpSpPr>
          <a:xfrm>
            <a:off x="387638" y="247252"/>
            <a:ext cx="650925" cy="580109"/>
            <a:chOff x="8345475" y="260077"/>
            <a:chExt cx="650925" cy="580109"/>
          </a:xfrm>
        </p:grpSpPr>
        <p:grpSp>
          <p:nvGrpSpPr>
            <p:cNvPr id="1398" name="Google Shape;1398;p24"/>
            <p:cNvGrpSpPr/>
            <p:nvPr/>
          </p:nvGrpSpPr>
          <p:grpSpPr>
            <a:xfrm flipH="1">
              <a:off x="8345475" y="260077"/>
              <a:ext cx="210725" cy="222671"/>
              <a:chOff x="601782" y="370622"/>
              <a:chExt cx="210725" cy="222671"/>
            </a:xfrm>
          </p:grpSpPr>
          <p:sp>
            <p:nvSpPr>
              <p:cNvPr id="1399" name="Google Shape;1399;p24"/>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400" name="Google Shape;1400;p24"/>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01" name="Google Shape;1401;p24"/>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02" name="Google Shape;1402;p24"/>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03" name="Google Shape;1403;p24"/>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04" name="Google Shape;1404;p24"/>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405" name="Google Shape;1405;p24"/>
            <p:cNvGrpSpPr/>
            <p:nvPr/>
          </p:nvGrpSpPr>
          <p:grpSpPr>
            <a:xfrm rot="9384206" flipH="1">
              <a:off x="8459152" y="580519"/>
              <a:ext cx="297117" cy="208936"/>
              <a:chOff x="7651338" y="4606183"/>
              <a:chExt cx="297113" cy="208933"/>
            </a:xfrm>
          </p:grpSpPr>
          <p:sp>
            <p:nvSpPr>
              <p:cNvPr id="1406" name="Google Shape;1406;p24"/>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407" name="Google Shape;1407;p24"/>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08" name="Google Shape;1408;p24"/>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09" name="Google Shape;1409;p24"/>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10" name="Google Shape;1410;p24"/>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11" name="Google Shape;1411;p24"/>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412" name="Google Shape;1412;p24"/>
            <p:cNvGrpSpPr/>
            <p:nvPr/>
          </p:nvGrpSpPr>
          <p:grpSpPr>
            <a:xfrm flipH="1">
              <a:off x="8785675" y="260077"/>
              <a:ext cx="210725" cy="222671"/>
              <a:chOff x="601782" y="370622"/>
              <a:chExt cx="210725" cy="222671"/>
            </a:xfrm>
          </p:grpSpPr>
          <p:sp>
            <p:nvSpPr>
              <p:cNvPr id="1413" name="Google Shape;1413;p24"/>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414" name="Google Shape;1414;p24"/>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15" name="Google Shape;1415;p24"/>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16" name="Google Shape;1416;p24"/>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17" name="Google Shape;1417;p24"/>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18" name="Google Shape;1418;p24"/>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1419" name="Google Shape;1419;p24"/>
          <p:cNvGrpSpPr/>
          <p:nvPr/>
        </p:nvGrpSpPr>
        <p:grpSpPr>
          <a:xfrm>
            <a:off x="8054943" y="4155624"/>
            <a:ext cx="935597" cy="815206"/>
            <a:chOff x="228251" y="4184440"/>
            <a:chExt cx="935597" cy="815206"/>
          </a:xfrm>
        </p:grpSpPr>
        <p:grpSp>
          <p:nvGrpSpPr>
            <p:cNvPr id="1420" name="Google Shape;1420;p24"/>
            <p:cNvGrpSpPr/>
            <p:nvPr/>
          </p:nvGrpSpPr>
          <p:grpSpPr>
            <a:xfrm rot="2383801" flipH="1">
              <a:off x="834255" y="4714469"/>
              <a:ext cx="297126" cy="208943"/>
              <a:chOff x="7651338" y="4606183"/>
              <a:chExt cx="297113" cy="208933"/>
            </a:xfrm>
          </p:grpSpPr>
          <p:sp>
            <p:nvSpPr>
              <p:cNvPr id="1421" name="Google Shape;1421;p24"/>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422" name="Google Shape;1422;p24"/>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23" name="Google Shape;1423;p24"/>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24" name="Google Shape;1424;p24"/>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25" name="Google Shape;1425;p24"/>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26" name="Google Shape;1426;p24"/>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427" name="Google Shape;1427;p24"/>
            <p:cNvGrpSpPr/>
            <p:nvPr/>
          </p:nvGrpSpPr>
          <p:grpSpPr>
            <a:xfrm rot="-8904676" flipH="1">
              <a:off x="564551" y="4246776"/>
              <a:ext cx="297102" cy="208926"/>
              <a:chOff x="7651338" y="4606183"/>
              <a:chExt cx="297113" cy="208933"/>
            </a:xfrm>
          </p:grpSpPr>
          <p:sp>
            <p:nvSpPr>
              <p:cNvPr id="1428" name="Google Shape;1428;p24"/>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429" name="Google Shape;1429;p24"/>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30" name="Google Shape;1430;p24"/>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31" name="Google Shape;1431;p24"/>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32" name="Google Shape;1432;p24"/>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33" name="Google Shape;1433;p24"/>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434" name="Google Shape;1434;p24"/>
            <p:cNvGrpSpPr/>
            <p:nvPr/>
          </p:nvGrpSpPr>
          <p:grpSpPr>
            <a:xfrm rot="-3638291" flipH="1">
              <a:off x="243582" y="4714497"/>
              <a:ext cx="297099" cy="208923"/>
              <a:chOff x="7651338" y="4606183"/>
              <a:chExt cx="297113" cy="208933"/>
            </a:xfrm>
          </p:grpSpPr>
          <p:sp>
            <p:nvSpPr>
              <p:cNvPr id="1435" name="Google Shape;1435;p24"/>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436" name="Google Shape;1436;p24"/>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37" name="Google Shape;1437;p24"/>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38" name="Google Shape;1438;p24"/>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39" name="Google Shape;1439;p24"/>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40" name="Google Shape;1440;p24"/>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4">
  <p:cSld name="BLANK_6">
    <p:bg>
      <p:bgPr>
        <a:solidFill>
          <a:schemeClr val="dk1"/>
        </a:solidFill>
        <a:effectLst/>
      </p:bgPr>
    </p:bg>
    <p:spTree>
      <p:nvGrpSpPr>
        <p:cNvPr id="1" name="Shape 1509"/>
        <p:cNvGrpSpPr/>
        <p:nvPr/>
      </p:nvGrpSpPr>
      <p:grpSpPr>
        <a:xfrm>
          <a:off x="0" y="0"/>
          <a:ext cx="0" cy="0"/>
          <a:chOff x="0" y="0"/>
          <a:chExt cx="0" cy="0"/>
        </a:xfrm>
      </p:grpSpPr>
      <p:sp>
        <p:nvSpPr>
          <p:cNvPr id="1510" name="Google Shape;1510;p26"/>
          <p:cNvSpPr txBox="1">
            <a:spLocks noGrp="1"/>
          </p:cNvSpPr>
          <p:nvPr>
            <p:ph type="title"/>
          </p:nvPr>
        </p:nvSpPr>
        <p:spPr>
          <a:xfrm>
            <a:off x="713100" y="542613"/>
            <a:ext cx="7725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11" name="Google Shape;1511;p26"/>
          <p:cNvSpPr txBox="1">
            <a:spLocks noGrp="1"/>
          </p:cNvSpPr>
          <p:nvPr>
            <p:ph type="body" idx="1"/>
          </p:nvPr>
        </p:nvSpPr>
        <p:spPr>
          <a:xfrm>
            <a:off x="713100" y="1420075"/>
            <a:ext cx="7725900" cy="1018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a:solidFill>
                  <a:schemeClr val="lt1"/>
                </a:solidFill>
              </a:defRPr>
            </a:lvl1pPr>
            <a:lvl2pPr marL="914400" lvl="1" indent="-304800" rtl="0">
              <a:spcBef>
                <a:spcPts val="0"/>
              </a:spcBef>
              <a:spcAft>
                <a:spcPts val="0"/>
              </a:spcAft>
              <a:buClr>
                <a:schemeClr val="lt1"/>
              </a:buClr>
              <a:buSzPts val="1200"/>
              <a:buChar char="○"/>
              <a:defRPr>
                <a:solidFill>
                  <a:schemeClr val="lt1"/>
                </a:solidFill>
              </a:defRPr>
            </a:lvl2pPr>
            <a:lvl3pPr marL="1371600" lvl="2" indent="-304800" rtl="0">
              <a:spcBef>
                <a:spcPts val="0"/>
              </a:spcBef>
              <a:spcAft>
                <a:spcPts val="0"/>
              </a:spcAft>
              <a:buClr>
                <a:schemeClr val="lt1"/>
              </a:buClr>
              <a:buSzPts val="1200"/>
              <a:buChar char="■"/>
              <a:defRPr>
                <a:solidFill>
                  <a:schemeClr val="lt1"/>
                </a:solidFill>
              </a:defRPr>
            </a:lvl3pPr>
            <a:lvl4pPr marL="1828800" lvl="3" indent="-304800" rtl="0">
              <a:spcBef>
                <a:spcPts val="0"/>
              </a:spcBef>
              <a:spcAft>
                <a:spcPts val="0"/>
              </a:spcAft>
              <a:buClr>
                <a:schemeClr val="lt1"/>
              </a:buClr>
              <a:buSzPts val="1200"/>
              <a:buChar char="●"/>
              <a:defRPr>
                <a:solidFill>
                  <a:schemeClr val="lt1"/>
                </a:solidFill>
              </a:defRPr>
            </a:lvl4pPr>
            <a:lvl5pPr marL="2286000" lvl="4" indent="-304800" rtl="0">
              <a:spcBef>
                <a:spcPts val="0"/>
              </a:spcBef>
              <a:spcAft>
                <a:spcPts val="0"/>
              </a:spcAft>
              <a:buClr>
                <a:schemeClr val="lt1"/>
              </a:buClr>
              <a:buSzPts val="1200"/>
              <a:buChar char="○"/>
              <a:defRPr>
                <a:solidFill>
                  <a:schemeClr val="lt1"/>
                </a:solidFill>
              </a:defRPr>
            </a:lvl5pPr>
            <a:lvl6pPr marL="2743200" lvl="5" indent="-304800" rtl="0">
              <a:spcBef>
                <a:spcPts val="0"/>
              </a:spcBef>
              <a:spcAft>
                <a:spcPts val="0"/>
              </a:spcAft>
              <a:buClr>
                <a:schemeClr val="lt1"/>
              </a:buClr>
              <a:buSzPts val="1200"/>
              <a:buChar char="■"/>
              <a:defRPr>
                <a:solidFill>
                  <a:schemeClr val="lt1"/>
                </a:solidFill>
              </a:defRPr>
            </a:lvl6pPr>
            <a:lvl7pPr marL="3200400" lvl="6" indent="-304800" rtl="0">
              <a:spcBef>
                <a:spcPts val="0"/>
              </a:spcBef>
              <a:spcAft>
                <a:spcPts val="0"/>
              </a:spcAft>
              <a:buClr>
                <a:schemeClr val="lt1"/>
              </a:buClr>
              <a:buSzPts val="1200"/>
              <a:buChar char="●"/>
              <a:defRPr>
                <a:solidFill>
                  <a:schemeClr val="lt1"/>
                </a:solidFill>
              </a:defRPr>
            </a:lvl7pPr>
            <a:lvl8pPr marL="3657600" lvl="7" indent="-304800" rtl="0">
              <a:spcBef>
                <a:spcPts val="0"/>
              </a:spcBef>
              <a:spcAft>
                <a:spcPts val="0"/>
              </a:spcAft>
              <a:buClr>
                <a:schemeClr val="lt1"/>
              </a:buClr>
              <a:buSzPts val="1200"/>
              <a:buChar char="○"/>
              <a:defRPr>
                <a:solidFill>
                  <a:schemeClr val="lt1"/>
                </a:solidFill>
              </a:defRPr>
            </a:lvl8pPr>
            <a:lvl9pPr marL="4114800" lvl="8" indent="-304800" rtl="0">
              <a:spcBef>
                <a:spcPts val="0"/>
              </a:spcBef>
              <a:spcAft>
                <a:spcPts val="0"/>
              </a:spcAft>
              <a:buClr>
                <a:schemeClr val="lt1"/>
              </a:buClr>
              <a:buSzPts val="1200"/>
              <a:buChar char="■"/>
              <a:defRPr>
                <a:solidFill>
                  <a:schemeClr val="lt1"/>
                </a:solidFill>
              </a:defRPr>
            </a:lvl9pPr>
          </a:lstStyle>
          <a:p/>
        </p:txBody>
      </p:sp>
      <p:grpSp>
        <p:nvGrpSpPr>
          <p:cNvPr id="1512" name="Google Shape;1512;p26"/>
          <p:cNvGrpSpPr/>
          <p:nvPr/>
        </p:nvGrpSpPr>
        <p:grpSpPr>
          <a:xfrm>
            <a:off x="337113" y="4695014"/>
            <a:ext cx="297113" cy="208933"/>
            <a:chOff x="7651338" y="4606183"/>
            <a:chExt cx="297113" cy="208933"/>
          </a:xfrm>
        </p:grpSpPr>
        <p:sp>
          <p:nvSpPr>
            <p:cNvPr id="1513" name="Google Shape;1513;p26"/>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514" name="Google Shape;1514;p26"/>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15" name="Google Shape;1515;p26"/>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16" name="Google Shape;1516;p26"/>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17" name="Google Shape;1517;p26"/>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18" name="Google Shape;1518;p26"/>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519" name="Google Shape;1519;p26"/>
          <p:cNvGrpSpPr/>
          <p:nvPr/>
        </p:nvGrpSpPr>
        <p:grpSpPr>
          <a:xfrm>
            <a:off x="8257796" y="111606"/>
            <a:ext cx="790650" cy="702779"/>
            <a:chOff x="8257796" y="111606"/>
            <a:chExt cx="790650" cy="702779"/>
          </a:xfrm>
        </p:grpSpPr>
        <p:grpSp>
          <p:nvGrpSpPr>
            <p:cNvPr id="1520" name="Google Shape;1520;p26"/>
            <p:cNvGrpSpPr/>
            <p:nvPr/>
          </p:nvGrpSpPr>
          <p:grpSpPr>
            <a:xfrm rot="-6675974">
              <a:off x="8517165" y="138840"/>
              <a:ext cx="210724" cy="222669"/>
              <a:chOff x="601782" y="370622"/>
              <a:chExt cx="210725" cy="222671"/>
            </a:xfrm>
          </p:grpSpPr>
          <p:sp>
            <p:nvSpPr>
              <p:cNvPr id="1521" name="Google Shape;1521;p26"/>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522" name="Google Shape;1522;p26"/>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23" name="Google Shape;1523;p26"/>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24" name="Google Shape;1524;p26"/>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25" name="Google Shape;1525;p26"/>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26" name="Google Shape;1526;p26"/>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527" name="Google Shape;1527;p26"/>
            <p:cNvGrpSpPr/>
            <p:nvPr/>
          </p:nvGrpSpPr>
          <p:grpSpPr>
            <a:xfrm rot="1799276">
              <a:off x="8290122" y="545196"/>
              <a:ext cx="297102" cy="208926"/>
              <a:chOff x="7651338" y="4606183"/>
              <a:chExt cx="297113" cy="208933"/>
            </a:xfrm>
          </p:grpSpPr>
          <p:sp>
            <p:nvSpPr>
              <p:cNvPr id="1528" name="Google Shape;1528;p26"/>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529" name="Google Shape;1529;p26"/>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30" name="Google Shape;1530;p26"/>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31" name="Google Shape;1531;p26"/>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32" name="Google Shape;1532;p26"/>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33" name="Google Shape;1533;p26"/>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534" name="Google Shape;1534;p26"/>
            <p:cNvGrpSpPr/>
            <p:nvPr/>
          </p:nvGrpSpPr>
          <p:grpSpPr>
            <a:xfrm rot="-6675974">
              <a:off x="8801116" y="512177"/>
              <a:ext cx="210724" cy="222669"/>
              <a:chOff x="601782" y="370622"/>
              <a:chExt cx="210725" cy="222671"/>
            </a:xfrm>
          </p:grpSpPr>
          <p:sp>
            <p:nvSpPr>
              <p:cNvPr id="1535" name="Google Shape;1535;p26"/>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536" name="Google Shape;1536;p26"/>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37" name="Google Shape;1537;p26"/>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38" name="Google Shape;1538;p26"/>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39" name="Google Shape;1539;p26"/>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40" name="Google Shape;1540;p26"/>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1541" name="Google Shape;1541;p26"/>
          <p:cNvGrpSpPr/>
          <p:nvPr/>
        </p:nvGrpSpPr>
        <p:grpSpPr>
          <a:xfrm>
            <a:off x="125950" y="243139"/>
            <a:ext cx="771790" cy="474844"/>
            <a:chOff x="152046" y="243139"/>
            <a:chExt cx="771790" cy="474844"/>
          </a:xfrm>
        </p:grpSpPr>
        <p:grpSp>
          <p:nvGrpSpPr>
            <p:cNvPr id="1542" name="Google Shape;1542;p26"/>
            <p:cNvGrpSpPr/>
            <p:nvPr/>
          </p:nvGrpSpPr>
          <p:grpSpPr>
            <a:xfrm rot="3638291">
              <a:off x="167376" y="432835"/>
              <a:ext cx="297099" cy="208923"/>
              <a:chOff x="7651338" y="4606183"/>
              <a:chExt cx="297113" cy="208933"/>
            </a:xfrm>
          </p:grpSpPr>
          <p:sp>
            <p:nvSpPr>
              <p:cNvPr id="1543" name="Google Shape;1543;p26"/>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544" name="Google Shape;1544;p26"/>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45" name="Google Shape;1545;p26"/>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46" name="Google Shape;1546;p26"/>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47" name="Google Shape;1547;p26"/>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48" name="Google Shape;1548;p26"/>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549" name="Google Shape;1549;p26"/>
            <p:cNvGrpSpPr/>
            <p:nvPr/>
          </p:nvGrpSpPr>
          <p:grpSpPr>
            <a:xfrm rot="10800000" flipH="1">
              <a:off x="713111" y="243139"/>
              <a:ext cx="210725" cy="222671"/>
              <a:chOff x="601782" y="370622"/>
              <a:chExt cx="210725" cy="222671"/>
            </a:xfrm>
          </p:grpSpPr>
          <p:sp>
            <p:nvSpPr>
              <p:cNvPr id="1550" name="Google Shape;1550;p26"/>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551" name="Google Shape;1551;p26"/>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52" name="Google Shape;1552;p26"/>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53" name="Google Shape;1553;p26"/>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54" name="Google Shape;1554;p26"/>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55" name="Google Shape;1555;p26"/>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1556" name="Google Shape;1556;p26"/>
          <p:cNvGrpSpPr/>
          <p:nvPr/>
        </p:nvGrpSpPr>
        <p:grpSpPr>
          <a:xfrm>
            <a:off x="8016796" y="4302340"/>
            <a:ext cx="844693" cy="607668"/>
            <a:chOff x="152046" y="110315"/>
            <a:chExt cx="844693" cy="607668"/>
          </a:xfrm>
        </p:grpSpPr>
        <p:grpSp>
          <p:nvGrpSpPr>
            <p:cNvPr id="1557" name="Google Shape;1557;p26"/>
            <p:cNvGrpSpPr/>
            <p:nvPr/>
          </p:nvGrpSpPr>
          <p:grpSpPr>
            <a:xfrm rot="8904676">
              <a:off x="666928" y="172651"/>
              <a:ext cx="297102" cy="208926"/>
              <a:chOff x="7651338" y="4606183"/>
              <a:chExt cx="297113" cy="208933"/>
            </a:xfrm>
          </p:grpSpPr>
          <p:sp>
            <p:nvSpPr>
              <p:cNvPr id="1558" name="Google Shape;1558;p26"/>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559" name="Google Shape;1559;p26"/>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60" name="Google Shape;1560;p26"/>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61" name="Google Shape;1561;p26"/>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62" name="Google Shape;1562;p26"/>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63" name="Google Shape;1563;p26"/>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564" name="Google Shape;1564;p26"/>
            <p:cNvGrpSpPr/>
            <p:nvPr/>
          </p:nvGrpSpPr>
          <p:grpSpPr>
            <a:xfrm rot="3638291">
              <a:off x="167376" y="432835"/>
              <a:ext cx="297099" cy="208923"/>
              <a:chOff x="7651338" y="4606183"/>
              <a:chExt cx="297113" cy="208933"/>
            </a:xfrm>
          </p:grpSpPr>
          <p:sp>
            <p:nvSpPr>
              <p:cNvPr id="1565" name="Google Shape;1565;p26"/>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566" name="Google Shape;1566;p26"/>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67" name="Google Shape;1567;p26"/>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68" name="Google Shape;1568;p26"/>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69" name="Google Shape;1569;p26"/>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70" name="Google Shape;1570;p26"/>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BLANK_4">
    <p:bg>
      <p:bgPr>
        <a:solidFill>
          <a:schemeClr val="dk1"/>
        </a:solidFill>
        <a:effectLst/>
      </p:bgPr>
    </p:bg>
    <p:spTree>
      <p:nvGrpSpPr>
        <p:cNvPr id="1" name="Shape 1678"/>
        <p:cNvGrpSpPr/>
        <p:nvPr/>
      </p:nvGrpSpPr>
      <p:grpSpPr>
        <a:xfrm>
          <a:off x="0" y="0"/>
          <a:ext cx="0" cy="0"/>
          <a:chOff x="0" y="0"/>
          <a:chExt cx="0" cy="0"/>
        </a:xfrm>
      </p:grpSpPr>
      <p:sp>
        <p:nvSpPr>
          <p:cNvPr id="1679" name="Google Shape;1679;p30"/>
          <p:cNvSpPr txBox="1">
            <a:spLocks noGrp="1"/>
          </p:cNvSpPr>
          <p:nvPr>
            <p:ph type="title"/>
          </p:nvPr>
        </p:nvSpPr>
        <p:spPr>
          <a:xfrm>
            <a:off x="2396700" y="874173"/>
            <a:ext cx="4350600" cy="87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5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80" name="Google Shape;1680;p30"/>
          <p:cNvSpPr txBox="1">
            <a:spLocks noGrp="1"/>
          </p:cNvSpPr>
          <p:nvPr>
            <p:ph type="subTitle" idx="1"/>
          </p:nvPr>
        </p:nvSpPr>
        <p:spPr>
          <a:xfrm>
            <a:off x="2396700" y="1836476"/>
            <a:ext cx="4350600" cy="9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lt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p:txBody>
      </p:sp>
      <p:grpSp>
        <p:nvGrpSpPr>
          <p:cNvPr id="1681" name="Google Shape;1681;p30"/>
          <p:cNvGrpSpPr/>
          <p:nvPr/>
        </p:nvGrpSpPr>
        <p:grpSpPr>
          <a:xfrm rot="4950796" flipH="1">
            <a:off x="6827599" y="2865818"/>
            <a:ext cx="2885416" cy="3024404"/>
            <a:chOff x="7209227" y="-640422"/>
            <a:chExt cx="2885343" cy="3024328"/>
          </a:xfrm>
        </p:grpSpPr>
        <p:sp>
          <p:nvSpPr>
            <p:cNvPr id="1682" name="Google Shape;1682;p30"/>
            <p:cNvSpPr/>
            <p:nvPr/>
          </p:nvSpPr>
          <p:spPr>
            <a:xfrm rot="-2700000" flipH="1">
              <a:off x="7395642" y="157244"/>
              <a:ext cx="2512512" cy="1567979"/>
            </a:xfrm>
            <a:custGeom>
              <a:avLst/>
              <a:gdLst/>
              <a:ahLst/>
              <a:cxnLst/>
              <a:rect l="l" t="t" r="r" b="b"/>
              <a:pathLst>
                <a:path w="2825" h="1763" extrusionOk="0">
                  <a:moveTo>
                    <a:pt x="2816" y="1747"/>
                  </a:moveTo>
                  <a:lnTo>
                    <a:pt x="2244" y="1409"/>
                  </a:lnTo>
                  <a:lnTo>
                    <a:pt x="2256" y="1387"/>
                  </a:lnTo>
                  <a:lnTo>
                    <a:pt x="2119" y="1278"/>
                  </a:lnTo>
                  <a:lnTo>
                    <a:pt x="2139" y="1243"/>
                  </a:lnTo>
                  <a:lnTo>
                    <a:pt x="2124" y="1234"/>
                  </a:lnTo>
                  <a:lnTo>
                    <a:pt x="2104" y="1269"/>
                  </a:lnTo>
                  <a:lnTo>
                    <a:pt x="2080" y="1256"/>
                  </a:lnTo>
                  <a:lnTo>
                    <a:pt x="2111" y="1202"/>
                  </a:lnTo>
                  <a:lnTo>
                    <a:pt x="2064" y="1175"/>
                  </a:lnTo>
                  <a:lnTo>
                    <a:pt x="2054" y="1193"/>
                  </a:lnTo>
                  <a:lnTo>
                    <a:pt x="2006" y="1165"/>
                  </a:lnTo>
                  <a:lnTo>
                    <a:pt x="2058" y="1076"/>
                  </a:lnTo>
                  <a:lnTo>
                    <a:pt x="339" y="76"/>
                  </a:lnTo>
                  <a:lnTo>
                    <a:pt x="259" y="215"/>
                  </a:lnTo>
                  <a:lnTo>
                    <a:pt x="233" y="200"/>
                  </a:lnTo>
                  <a:lnTo>
                    <a:pt x="314" y="61"/>
                  </a:lnTo>
                  <a:lnTo>
                    <a:pt x="208" y="0"/>
                  </a:lnTo>
                  <a:lnTo>
                    <a:pt x="0" y="357"/>
                  </a:lnTo>
                  <a:lnTo>
                    <a:pt x="105" y="418"/>
                  </a:lnTo>
                  <a:lnTo>
                    <a:pt x="186" y="280"/>
                  </a:lnTo>
                  <a:lnTo>
                    <a:pt x="212" y="295"/>
                  </a:lnTo>
                  <a:lnTo>
                    <a:pt x="131" y="433"/>
                  </a:lnTo>
                  <a:lnTo>
                    <a:pt x="1850" y="1433"/>
                  </a:lnTo>
                  <a:lnTo>
                    <a:pt x="1902" y="1344"/>
                  </a:lnTo>
                  <a:lnTo>
                    <a:pt x="1949" y="1371"/>
                  </a:lnTo>
                  <a:lnTo>
                    <a:pt x="1939" y="1389"/>
                  </a:lnTo>
                  <a:lnTo>
                    <a:pt x="1986" y="1417"/>
                  </a:lnTo>
                  <a:lnTo>
                    <a:pt x="2017" y="1363"/>
                  </a:lnTo>
                  <a:lnTo>
                    <a:pt x="2041" y="1377"/>
                  </a:lnTo>
                  <a:lnTo>
                    <a:pt x="2020" y="1412"/>
                  </a:lnTo>
                  <a:lnTo>
                    <a:pt x="2035" y="1421"/>
                  </a:lnTo>
                  <a:lnTo>
                    <a:pt x="2056" y="1386"/>
                  </a:lnTo>
                  <a:lnTo>
                    <a:pt x="2219" y="1451"/>
                  </a:lnTo>
                  <a:lnTo>
                    <a:pt x="2231" y="1430"/>
                  </a:lnTo>
                  <a:lnTo>
                    <a:pt x="2808" y="1760"/>
                  </a:lnTo>
                  <a:cubicBezTo>
                    <a:pt x="2815" y="1764"/>
                    <a:pt x="2823" y="1764"/>
                    <a:pt x="2825" y="1761"/>
                  </a:cubicBezTo>
                  <a:cubicBezTo>
                    <a:pt x="2827" y="1757"/>
                    <a:pt x="2823" y="1751"/>
                    <a:pt x="2816" y="174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683" name="Google Shape;1683;p30"/>
            <p:cNvSpPr/>
            <p:nvPr/>
          </p:nvSpPr>
          <p:spPr>
            <a:xfrm rot="-2700000" flipH="1">
              <a:off x="7871774" y="-65668"/>
              <a:ext cx="1736968" cy="1149081"/>
            </a:xfrm>
            <a:custGeom>
              <a:avLst/>
              <a:gdLst/>
              <a:ahLst/>
              <a:cxnLst/>
              <a:rect l="l" t="t" r="r" b="b"/>
              <a:pathLst>
                <a:path w="1953" h="1292" extrusionOk="0">
                  <a:moveTo>
                    <a:pt x="0" y="365"/>
                  </a:moveTo>
                  <a:lnTo>
                    <a:pt x="194" y="0"/>
                  </a:lnTo>
                  <a:lnTo>
                    <a:pt x="1953" y="927"/>
                  </a:lnTo>
                  <a:lnTo>
                    <a:pt x="1760" y="1292"/>
                  </a:lnTo>
                  <a:lnTo>
                    <a:pt x="0" y="365"/>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84" name="Google Shape;1684;p30"/>
            <p:cNvSpPr/>
            <p:nvPr/>
          </p:nvSpPr>
          <p:spPr>
            <a:xfrm rot="-2700000" flipH="1">
              <a:off x="7914396" y="11785"/>
              <a:ext cx="1602671" cy="991660"/>
            </a:xfrm>
            <a:custGeom>
              <a:avLst/>
              <a:gdLst/>
              <a:ahLst/>
              <a:cxnLst/>
              <a:rect l="l" t="t" r="r" b="b"/>
              <a:pathLst>
                <a:path w="1802" h="1115" extrusionOk="0">
                  <a:moveTo>
                    <a:pt x="0" y="230"/>
                  </a:moveTo>
                  <a:lnTo>
                    <a:pt x="122" y="0"/>
                  </a:lnTo>
                  <a:lnTo>
                    <a:pt x="1802" y="885"/>
                  </a:lnTo>
                  <a:lnTo>
                    <a:pt x="1680" y="1115"/>
                  </a:lnTo>
                  <a:lnTo>
                    <a:pt x="0" y="23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85" name="Google Shape;1685;p30"/>
            <p:cNvSpPr/>
            <p:nvPr/>
          </p:nvSpPr>
          <p:spPr>
            <a:xfrm rot="-2700000" flipH="1">
              <a:off x="8102078" y="125318"/>
              <a:ext cx="1585773" cy="862700"/>
            </a:xfrm>
            <a:custGeom>
              <a:avLst/>
              <a:gdLst/>
              <a:ahLst/>
              <a:cxnLst/>
              <a:rect l="l" t="t" r="r" b="b"/>
              <a:pathLst>
                <a:path w="1783" h="970" extrusionOk="0">
                  <a:moveTo>
                    <a:pt x="0" y="43"/>
                  </a:moveTo>
                  <a:lnTo>
                    <a:pt x="24" y="0"/>
                  </a:lnTo>
                  <a:lnTo>
                    <a:pt x="1783" y="927"/>
                  </a:lnTo>
                  <a:lnTo>
                    <a:pt x="1760" y="970"/>
                  </a:lnTo>
                  <a:lnTo>
                    <a:pt x="0" y="43"/>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86" name="Google Shape;1686;p30"/>
            <p:cNvSpPr/>
            <p:nvPr/>
          </p:nvSpPr>
          <p:spPr>
            <a:xfrm rot="-2700000" flipH="1">
              <a:off x="8391341" y="1120544"/>
              <a:ext cx="226793" cy="297943"/>
            </a:xfrm>
            <a:custGeom>
              <a:avLst/>
              <a:gdLst/>
              <a:ahLst/>
              <a:cxnLst/>
              <a:rect l="l" t="t" r="r" b="b"/>
              <a:pathLst>
                <a:path w="255" h="335" extrusionOk="0">
                  <a:moveTo>
                    <a:pt x="0" y="278"/>
                  </a:moveTo>
                  <a:lnTo>
                    <a:pt x="147" y="0"/>
                  </a:lnTo>
                  <a:lnTo>
                    <a:pt x="255" y="57"/>
                  </a:lnTo>
                  <a:lnTo>
                    <a:pt x="108" y="335"/>
                  </a:lnTo>
                  <a:lnTo>
                    <a:pt x="0" y="278"/>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87" name="Google Shape;1687;p30"/>
            <p:cNvSpPr/>
            <p:nvPr/>
          </p:nvSpPr>
          <p:spPr>
            <a:xfrm rot="-2700000" flipH="1">
              <a:off x="8419802" y="1135664"/>
              <a:ext cx="169872" cy="267704"/>
            </a:xfrm>
            <a:custGeom>
              <a:avLst/>
              <a:gdLst/>
              <a:ahLst/>
              <a:cxnLst/>
              <a:rect l="l" t="t" r="r" b="b"/>
              <a:pathLst>
                <a:path w="191" h="301" extrusionOk="0">
                  <a:moveTo>
                    <a:pt x="0" y="278"/>
                  </a:moveTo>
                  <a:lnTo>
                    <a:pt x="147" y="0"/>
                  </a:lnTo>
                  <a:lnTo>
                    <a:pt x="191" y="23"/>
                  </a:lnTo>
                  <a:lnTo>
                    <a:pt x="44" y="301"/>
                  </a:lnTo>
                  <a:lnTo>
                    <a:pt x="0" y="278"/>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688" name="Google Shape;1688;p30"/>
            <p:cNvSpPr/>
            <p:nvPr/>
          </p:nvSpPr>
          <p:spPr>
            <a:xfrm rot="-2700000" flipH="1">
              <a:off x="8036544" y="58295"/>
              <a:ext cx="1436356" cy="809337"/>
            </a:xfrm>
            <a:custGeom>
              <a:avLst/>
              <a:gdLst/>
              <a:ahLst/>
              <a:cxnLst/>
              <a:rect l="l" t="t" r="r" b="b"/>
              <a:pathLst>
                <a:path w="1615" h="910" extrusionOk="0">
                  <a:moveTo>
                    <a:pt x="0" y="82"/>
                  </a:moveTo>
                  <a:lnTo>
                    <a:pt x="43" y="0"/>
                  </a:lnTo>
                  <a:lnTo>
                    <a:pt x="1615" y="828"/>
                  </a:lnTo>
                  <a:lnTo>
                    <a:pt x="1572" y="910"/>
                  </a:lnTo>
                  <a:lnTo>
                    <a:pt x="0" y="82"/>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89" name="Google Shape;1689;p30"/>
            <p:cNvSpPr/>
            <p:nvPr/>
          </p:nvSpPr>
          <p:spPr>
            <a:xfrm rot="-2700000" flipH="1">
              <a:off x="8974837" y="-390679"/>
              <a:ext cx="62257" cy="85381"/>
            </a:xfrm>
            <a:custGeom>
              <a:avLst/>
              <a:gdLst/>
              <a:ahLst/>
              <a:cxnLst/>
              <a:rect l="l" t="t" r="r" b="b"/>
              <a:pathLst>
                <a:path w="70" h="96" extrusionOk="0">
                  <a:moveTo>
                    <a:pt x="0" y="82"/>
                  </a:moveTo>
                  <a:lnTo>
                    <a:pt x="43" y="0"/>
                  </a:lnTo>
                  <a:lnTo>
                    <a:pt x="70" y="14"/>
                  </a:lnTo>
                  <a:lnTo>
                    <a:pt x="26" y="96"/>
                  </a:lnTo>
                  <a:lnTo>
                    <a:pt x="0" y="82"/>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90" name="Google Shape;1690;p30"/>
            <p:cNvSpPr/>
            <p:nvPr/>
          </p:nvSpPr>
          <p:spPr>
            <a:xfrm rot="-2700000" flipH="1">
              <a:off x="8406926" y="1284116"/>
              <a:ext cx="128961" cy="185881"/>
            </a:xfrm>
            <a:custGeom>
              <a:avLst/>
              <a:gdLst/>
              <a:ahLst/>
              <a:cxnLst/>
              <a:rect l="l" t="t" r="r" b="b"/>
              <a:pathLst>
                <a:path w="145" h="209" extrusionOk="0">
                  <a:moveTo>
                    <a:pt x="48" y="209"/>
                  </a:moveTo>
                  <a:lnTo>
                    <a:pt x="145" y="26"/>
                  </a:lnTo>
                  <a:lnTo>
                    <a:pt x="97" y="0"/>
                  </a:lnTo>
                  <a:lnTo>
                    <a:pt x="0" y="183"/>
                  </a:lnTo>
                  <a:lnTo>
                    <a:pt x="48" y="209"/>
                  </a:lnTo>
                  <a:close/>
                </a:path>
              </a:pathLst>
            </a:custGeom>
            <a:solidFill>
              <a:schemeClr val="accent3"/>
            </a:solidFill>
            <a:ln>
              <a:noFill/>
            </a:ln>
          </p:spPr>
          <p:txBody>
            <a:bodyPr spcFirstLastPara="1" wrap="square" lIns="90000" tIns="30225" rIns="90000" bIns="302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91" name="Google Shape;1691;p30"/>
            <p:cNvSpPr/>
            <p:nvPr/>
          </p:nvSpPr>
          <p:spPr>
            <a:xfrm rot="-2700000" flipH="1">
              <a:off x="8383882" y="1313886"/>
              <a:ext cx="146748" cy="218788"/>
            </a:xfrm>
            <a:custGeom>
              <a:avLst/>
              <a:gdLst/>
              <a:ahLst/>
              <a:cxnLst/>
              <a:rect l="l" t="t" r="r" b="b"/>
              <a:pathLst>
                <a:path w="165" h="246" extrusionOk="0">
                  <a:moveTo>
                    <a:pt x="49" y="246"/>
                  </a:moveTo>
                  <a:lnTo>
                    <a:pt x="165" y="26"/>
                  </a:lnTo>
                  <a:lnTo>
                    <a:pt x="117" y="0"/>
                  </a:lnTo>
                  <a:lnTo>
                    <a:pt x="0" y="220"/>
                  </a:lnTo>
                  <a:lnTo>
                    <a:pt x="49" y="246"/>
                  </a:lnTo>
                  <a:close/>
                </a:path>
              </a:pathLst>
            </a:custGeom>
            <a:solidFill>
              <a:schemeClr val="accent2"/>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92" name="Google Shape;1692;p30"/>
            <p:cNvSpPr/>
            <p:nvPr/>
          </p:nvSpPr>
          <p:spPr>
            <a:xfrm rot="-2700000" flipH="1">
              <a:off x="8390471" y="1392428"/>
              <a:ext cx="99611" cy="169872"/>
            </a:xfrm>
            <a:custGeom>
              <a:avLst/>
              <a:gdLst/>
              <a:ahLst/>
              <a:cxnLst/>
              <a:rect l="l" t="t" r="r" b="b"/>
              <a:pathLst>
                <a:path w="112" h="191" extrusionOk="0">
                  <a:moveTo>
                    <a:pt x="15" y="191"/>
                  </a:moveTo>
                  <a:lnTo>
                    <a:pt x="112" y="8"/>
                  </a:lnTo>
                  <a:lnTo>
                    <a:pt x="96" y="0"/>
                  </a:lnTo>
                  <a:lnTo>
                    <a:pt x="0" y="183"/>
                  </a:lnTo>
                  <a:lnTo>
                    <a:pt x="15" y="191"/>
                  </a:lnTo>
                  <a:close/>
                </a:path>
              </a:pathLst>
            </a:custGeom>
            <a:solidFill>
              <a:schemeClr val="accent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93" name="Google Shape;1693;p30"/>
            <p:cNvSpPr/>
            <p:nvPr/>
          </p:nvSpPr>
          <p:spPr>
            <a:xfrm rot="-2700000" flipH="1">
              <a:off x="8409786" y="1403931"/>
              <a:ext cx="72930" cy="108505"/>
            </a:xfrm>
            <a:custGeom>
              <a:avLst/>
              <a:gdLst/>
              <a:ahLst/>
              <a:cxnLst/>
              <a:rect l="l" t="t" r="r" b="b"/>
              <a:pathLst>
                <a:path w="82" h="122" extrusionOk="0">
                  <a:moveTo>
                    <a:pt x="24" y="122"/>
                  </a:moveTo>
                  <a:lnTo>
                    <a:pt x="82" y="12"/>
                  </a:lnTo>
                  <a:lnTo>
                    <a:pt x="58" y="0"/>
                  </a:lnTo>
                  <a:lnTo>
                    <a:pt x="0" y="110"/>
                  </a:lnTo>
                  <a:lnTo>
                    <a:pt x="24" y="122"/>
                  </a:lnTo>
                  <a:close/>
                </a:path>
              </a:pathLst>
            </a:custGeom>
            <a:solidFill>
              <a:srgbClr val="04456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0"/>
            <p:cNvSpPr/>
            <p:nvPr/>
          </p:nvSpPr>
          <p:spPr>
            <a:xfrm rot="-2700000" flipH="1">
              <a:off x="8424184" y="1326721"/>
              <a:ext cx="86270" cy="92496"/>
            </a:xfrm>
            <a:custGeom>
              <a:avLst/>
              <a:gdLst/>
              <a:ahLst/>
              <a:cxnLst/>
              <a:rect l="l" t="t" r="r" b="b"/>
              <a:pathLst>
                <a:path w="97" h="104" extrusionOk="0">
                  <a:moveTo>
                    <a:pt x="24" y="104"/>
                  </a:moveTo>
                  <a:lnTo>
                    <a:pt x="97" y="25"/>
                  </a:lnTo>
                  <a:lnTo>
                    <a:pt x="49" y="0"/>
                  </a:lnTo>
                  <a:lnTo>
                    <a:pt x="0" y="92"/>
                  </a:lnTo>
                  <a:lnTo>
                    <a:pt x="24" y="104"/>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95" name="Google Shape;1695;p30"/>
            <p:cNvSpPr/>
            <p:nvPr/>
          </p:nvSpPr>
          <p:spPr>
            <a:xfrm rot="-2700000" flipH="1">
              <a:off x="8399002" y="1342346"/>
              <a:ext cx="116509" cy="161867"/>
            </a:xfrm>
            <a:custGeom>
              <a:avLst/>
              <a:gdLst/>
              <a:ahLst/>
              <a:cxnLst/>
              <a:rect l="l" t="t" r="r" b="b"/>
              <a:pathLst>
                <a:path w="131" h="182" extrusionOk="0">
                  <a:moveTo>
                    <a:pt x="49" y="182"/>
                  </a:moveTo>
                  <a:lnTo>
                    <a:pt x="131" y="26"/>
                  </a:lnTo>
                  <a:lnTo>
                    <a:pt x="83" y="0"/>
                  </a:lnTo>
                  <a:lnTo>
                    <a:pt x="0" y="156"/>
                  </a:lnTo>
                  <a:lnTo>
                    <a:pt x="49" y="182"/>
                  </a:lnTo>
                  <a:close/>
                </a:path>
              </a:pathLst>
            </a:custGeom>
            <a:solidFill>
              <a:schemeClr val="accent3"/>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96" name="Google Shape;1696;p30"/>
            <p:cNvSpPr/>
            <p:nvPr/>
          </p:nvSpPr>
          <p:spPr>
            <a:xfrm rot="-2700000" flipH="1">
              <a:off x="8402608" y="1415682"/>
              <a:ext cx="74708" cy="122735"/>
            </a:xfrm>
            <a:custGeom>
              <a:avLst/>
              <a:gdLst/>
              <a:ahLst/>
              <a:cxnLst/>
              <a:rect l="l" t="t" r="r" b="b"/>
              <a:pathLst>
                <a:path w="84" h="138" extrusionOk="0">
                  <a:moveTo>
                    <a:pt x="16" y="138"/>
                  </a:moveTo>
                  <a:lnTo>
                    <a:pt x="84" y="9"/>
                  </a:lnTo>
                  <a:lnTo>
                    <a:pt x="68" y="0"/>
                  </a:lnTo>
                  <a:lnTo>
                    <a:pt x="0" y="130"/>
                  </a:lnTo>
                  <a:lnTo>
                    <a:pt x="16" y="138"/>
                  </a:lnTo>
                  <a:close/>
                </a:path>
              </a:pathLst>
            </a:custGeom>
            <a:solidFill>
              <a:schemeClr val="accent3"/>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97" name="Google Shape;1697;p30"/>
            <p:cNvSpPr/>
            <p:nvPr/>
          </p:nvSpPr>
          <p:spPr>
            <a:xfrm rot="-2700000" flipH="1">
              <a:off x="8891923" y="-600739"/>
              <a:ext cx="267705" cy="375319"/>
            </a:xfrm>
            <a:custGeom>
              <a:avLst/>
              <a:gdLst/>
              <a:ahLst/>
              <a:cxnLst/>
              <a:rect l="l" t="t" r="r" b="b"/>
              <a:pathLst>
                <a:path w="301" h="422" extrusionOk="0">
                  <a:moveTo>
                    <a:pt x="0" y="365"/>
                  </a:moveTo>
                  <a:lnTo>
                    <a:pt x="193" y="0"/>
                  </a:lnTo>
                  <a:lnTo>
                    <a:pt x="301" y="57"/>
                  </a:lnTo>
                  <a:lnTo>
                    <a:pt x="108" y="422"/>
                  </a:lnTo>
                  <a:lnTo>
                    <a:pt x="0" y="365"/>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98" name="Google Shape;1698;p30"/>
            <p:cNvSpPr/>
            <p:nvPr/>
          </p:nvSpPr>
          <p:spPr>
            <a:xfrm rot="-2700000" flipH="1">
              <a:off x="8912693" y="-561736"/>
              <a:ext cx="226793" cy="297943"/>
            </a:xfrm>
            <a:custGeom>
              <a:avLst/>
              <a:gdLst/>
              <a:ahLst/>
              <a:cxnLst/>
              <a:rect l="l" t="t" r="r" b="b"/>
              <a:pathLst>
                <a:path w="255" h="335" extrusionOk="0">
                  <a:moveTo>
                    <a:pt x="0" y="278"/>
                  </a:moveTo>
                  <a:lnTo>
                    <a:pt x="147" y="0"/>
                  </a:lnTo>
                  <a:lnTo>
                    <a:pt x="255" y="57"/>
                  </a:lnTo>
                  <a:lnTo>
                    <a:pt x="108" y="335"/>
                  </a:lnTo>
                  <a:lnTo>
                    <a:pt x="0" y="278"/>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99" name="Google Shape;1699;p30"/>
            <p:cNvSpPr/>
            <p:nvPr/>
          </p:nvSpPr>
          <p:spPr>
            <a:xfrm rot="-2700000" flipH="1">
              <a:off x="8958941" y="-513709"/>
              <a:ext cx="134297" cy="201890"/>
            </a:xfrm>
            <a:custGeom>
              <a:avLst/>
              <a:gdLst/>
              <a:ahLst/>
              <a:cxnLst/>
              <a:rect l="l" t="t" r="r" b="b"/>
              <a:pathLst>
                <a:path w="151" h="227" extrusionOk="0">
                  <a:moveTo>
                    <a:pt x="0" y="203"/>
                  </a:moveTo>
                  <a:lnTo>
                    <a:pt x="107" y="0"/>
                  </a:lnTo>
                  <a:lnTo>
                    <a:pt x="151" y="23"/>
                  </a:lnTo>
                  <a:lnTo>
                    <a:pt x="44" y="227"/>
                  </a:lnTo>
                  <a:lnTo>
                    <a:pt x="0" y="203"/>
                  </a:lnTo>
                  <a:close/>
                </a:path>
              </a:pathLst>
            </a:custGeom>
            <a:solidFill>
              <a:schemeClr val="accent1"/>
            </a:solidFill>
            <a:ln>
              <a:noFill/>
            </a:ln>
          </p:spPr>
          <p:txBody>
            <a:bodyPr spcFirstLastPara="1" wrap="square" lIns="90000" tIns="36700" rIns="90000" bIns="367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00" name="Google Shape;1700;p30"/>
            <p:cNvSpPr/>
            <p:nvPr/>
          </p:nvSpPr>
          <p:spPr>
            <a:xfrm rot="-2700000" flipH="1">
              <a:off x="8423442" y="1428703"/>
              <a:ext cx="46248" cy="59589"/>
            </a:xfrm>
            <a:custGeom>
              <a:avLst/>
              <a:gdLst/>
              <a:ahLst/>
              <a:cxnLst/>
              <a:rect l="l" t="t" r="r" b="b"/>
              <a:pathLst>
                <a:path w="52" h="67" extrusionOk="0">
                  <a:moveTo>
                    <a:pt x="24" y="67"/>
                  </a:moveTo>
                  <a:lnTo>
                    <a:pt x="52" y="12"/>
                  </a:lnTo>
                  <a:lnTo>
                    <a:pt x="28" y="0"/>
                  </a:lnTo>
                  <a:lnTo>
                    <a:pt x="0" y="54"/>
                  </a:lnTo>
                  <a:lnTo>
                    <a:pt x="24" y="67"/>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01" name="Google Shape;1701;p30"/>
            <p:cNvSpPr/>
            <p:nvPr/>
          </p:nvSpPr>
          <p:spPr>
            <a:xfrm rot="-2700000" flipH="1">
              <a:off x="8322724" y="1473406"/>
              <a:ext cx="177877" cy="149416"/>
            </a:xfrm>
            <a:custGeom>
              <a:avLst/>
              <a:gdLst/>
              <a:ahLst/>
              <a:cxnLst/>
              <a:rect l="l" t="t" r="r" b="b"/>
              <a:pathLst>
                <a:path w="200" h="168" extrusionOk="0">
                  <a:moveTo>
                    <a:pt x="165" y="168"/>
                  </a:moveTo>
                  <a:lnTo>
                    <a:pt x="200" y="103"/>
                  </a:lnTo>
                  <a:lnTo>
                    <a:pt x="58" y="0"/>
                  </a:lnTo>
                  <a:lnTo>
                    <a:pt x="0" y="110"/>
                  </a:lnTo>
                  <a:lnTo>
                    <a:pt x="165" y="168"/>
                  </a:lnTo>
                  <a:close/>
                </a:path>
              </a:pathLst>
            </a:custGeom>
            <a:solidFill>
              <a:schemeClr val="accent2"/>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02" name="Google Shape;1702;p30"/>
            <p:cNvSpPr/>
            <p:nvPr/>
          </p:nvSpPr>
          <p:spPr>
            <a:xfrm rot="-2700000" flipH="1">
              <a:off x="8334838" y="1498448"/>
              <a:ext cx="157421" cy="109394"/>
            </a:xfrm>
            <a:custGeom>
              <a:avLst/>
              <a:gdLst/>
              <a:ahLst/>
              <a:cxnLst/>
              <a:rect l="l" t="t" r="r" b="b"/>
              <a:pathLst>
                <a:path w="177" h="123" extrusionOk="0">
                  <a:moveTo>
                    <a:pt x="160" y="123"/>
                  </a:moveTo>
                  <a:lnTo>
                    <a:pt x="177" y="91"/>
                  </a:lnTo>
                  <a:lnTo>
                    <a:pt x="29" y="0"/>
                  </a:lnTo>
                  <a:lnTo>
                    <a:pt x="0" y="54"/>
                  </a:lnTo>
                  <a:lnTo>
                    <a:pt x="160" y="123"/>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03" name="Google Shape;1703;p30"/>
            <p:cNvSpPr/>
            <p:nvPr/>
          </p:nvSpPr>
          <p:spPr>
            <a:xfrm rot="-2700000" flipH="1">
              <a:off x="8031547" y="1770394"/>
              <a:ext cx="540746" cy="294385"/>
            </a:xfrm>
            <a:custGeom>
              <a:avLst/>
              <a:gdLst/>
              <a:ahLst/>
              <a:cxnLst/>
              <a:rect l="l" t="t" r="r" b="b"/>
              <a:pathLst>
                <a:path w="608" h="331" extrusionOk="0">
                  <a:moveTo>
                    <a:pt x="607" y="328"/>
                  </a:moveTo>
                  <a:lnTo>
                    <a:pt x="607" y="328"/>
                  </a:lnTo>
                  <a:cubicBezTo>
                    <a:pt x="609" y="324"/>
                    <a:pt x="605" y="318"/>
                    <a:pt x="598" y="314"/>
                  </a:cubicBezTo>
                  <a:lnTo>
                    <a:pt x="11" y="0"/>
                  </a:lnTo>
                  <a:lnTo>
                    <a:pt x="0" y="22"/>
                  </a:lnTo>
                  <a:lnTo>
                    <a:pt x="591" y="327"/>
                  </a:lnTo>
                  <a:cubicBezTo>
                    <a:pt x="598" y="331"/>
                    <a:pt x="606" y="332"/>
                    <a:pt x="607" y="32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04" name="Google Shape;1704;p30"/>
            <p:cNvSpPr/>
            <p:nvPr/>
          </p:nvSpPr>
          <p:spPr>
            <a:xfrm rot="-2700000" flipH="1">
              <a:off x="8032881" y="1775394"/>
              <a:ext cx="538078" cy="288160"/>
            </a:xfrm>
            <a:custGeom>
              <a:avLst/>
              <a:gdLst/>
              <a:ahLst/>
              <a:cxnLst/>
              <a:rect l="l" t="t" r="r" b="b"/>
              <a:pathLst>
                <a:path w="605" h="324" extrusionOk="0">
                  <a:moveTo>
                    <a:pt x="604" y="323"/>
                  </a:moveTo>
                  <a:lnTo>
                    <a:pt x="604" y="323"/>
                  </a:lnTo>
                  <a:cubicBezTo>
                    <a:pt x="606" y="321"/>
                    <a:pt x="603" y="318"/>
                    <a:pt x="600" y="316"/>
                  </a:cubicBezTo>
                  <a:lnTo>
                    <a:pt x="6" y="0"/>
                  </a:lnTo>
                  <a:lnTo>
                    <a:pt x="0" y="11"/>
                  </a:lnTo>
                  <a:lnTo>
                    <a:pt x="596" y="323"/>
                  </a:lnTo>
                  <a:cubicBezTo>
                    <a:pt x="600" y="325"/>
                    <a:pt x="604" y="325"/>
                    <a:pt x="604" y="32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05" name="Google Shape;1705;p30"/>
            <p:cNvSpPr/>
            <p:nvPr/>
          </p:nvSpPr>
          <p:spPr>
            <a:xfrm rot="-2700000" flipH="1">
              <a:off x="8401103" y="1043482"/>
              <a:ext cx="61368" cy="89828"/>
            </a:xfrm>
            <a:custGeom>
              <a:avLst/>
              <a:gdLst/>
              <a:ahLst/>
              <a:cxnLst/>
              <a:rect l="l" t="t" r="r" b="b"/>
              <a:pathLst>
                <a:path w="69" h="101" extrusionOk="0">
                  <a:moveTo>
                    <a:pt x="0" y="89"/>
                  </a:moveTo>
                  <a:lnTo>
                    <a:pt x="47" y="0"/>
                  </a:lnTo>
                  <a:lnTo>
                    <a:pt x="69" y="12"/>
                  </a:lnTo>
                  <a:lnTo>
                    <a:pt x="22"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06" name="Google Shape;1706;p30"/>
            <p:cNvSpPr/>
            <p:nvPr/>
          </p:nvSpPr>
          <p:spPr>
            <a:xfrm rot="-2700000" flipH="1">
              <a:off x="8422023" y="954066"/>
              <a:ext cx="40912" cy="49805"/>
            </a:xfrm>
            <a:custGeom>
              <a:avLst/>
              <a:gdLst/>
              <a:ahLst/>
              <a:cxnLst/>
              <a:rect l="l" t="t" r="r" b="b"/>
              <a:pathLst>
                <a:path w="46" h="56" extrusionOk="0">
                  <a:moveTo>
                    <a:pt x="0" y="44"/>
                  </a:moveTo>
                  <a:lnTo>
                    <a:pt x="23" y="0"/>
                  </a:lnTo>
                  <a:lnTo>
                    <a:pt x="46"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07" name="Google Shape;1707;p30"/>
            <p:cNvSpPr/>
            <p:nvPr/>
          </p:nvSpPr>
          <p:spPr>
            <a:xfrm rot="-2700000" flipH="1">
              <a:off x="8464936" y="837336"/>
              <a:ext cx="61368" cy="88938"/>
            </a:xfrm>
            <a:custGeom>
              <a:avLst/>
              <a:gdLst/>
              <a:ahLst/>
              <a:cxnLst/>
              <a:rect l="l" t="t" r="r" b="b"/>
              <a:pathLst>
                <a:path w="69" h="100" extrusionOk="0">
                  <a:moveTo>
                    <a:pt x="0" y="89"/>
                  </a:moveTo>
                  <a:lnTo>
                    <a:pt x="47" y="0"/>
                  </a:lnTo>
                  <a:lnTo>
                    <a:pt x="69" y="12"/>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08" name="Google Shape;1708;p30"/>
            <p:cNvSpPr/>
            <p:nvPr/>
          </p:nvSpPr>
          <p:spPr>
            <a:xfrm rot="-2700000" flipH="1">
              <a:off x="8497324" y="733439"/>
              <a:ext cx="61368" cy="89828"/>
            </a:xfrm>
            <a:custGeom>
              <a:avLst/>
              <a:gdLst/>
              <a:ahLst/>
              <a:cxnLst/>
              <a:rect l="l" t="t" r="r" b="b"/>
              <a:pathLst>
                <a:path w="69" h="101" extrusionOk="0">
                  <a:moveTo>
                    <a:pt x="0" y="89"/>
                  </a:moveTo>
                  <a:lnTo>
                    <a:pt x="47" y="0"/>
                  </a:lnTo>
                  <a:lnTo>
                    <a:pt x="69" y="12"/>
                  </a:lnTo>
                  <a:lnTo>
                    <a:pt x="23"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09" name="Google Shape;1709;p30"/>
            <p:cNvSpPr/>
            <p:nvPr/>
          </p:nvSpPr>
          <p:spPr>
            <a:xfrm rot="-2700000" flipH="1">
              <a:off x="8518243" y="644024"/>
              <a:ext cx="40912" cy="49805"/>
            </a:xfrm>
            <a:custGeom>
              <a:avLst/>
              <a:gdLst/>
              <a:ahLst/>
              <a:cxnLst/>
              <a:rect l="l" t="t" r="r" b="b"/>
              <a:pathLst>
                <a:path w="46" h="56" extrusionOk="0">
                  <a:moveTo>
                    <a:pt x="0" y="44"/>
                  </a:moveTo>
                  <a:lnTo>
                    <a:pt x="24" y="0"/>
                  </a:lnTo>
                  <a:lnTo>
                    <a:pt x="46"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10" name="Google Shape;1710;p30"/>
            <p:cNvSpPr/>
            <p:nvPr/>
          </p:nvSpPr>
          <p:spPr>
            <a:xfrm rot="-2700000" flipH="1">
              <a:off x="8561156" y="527294"/>
              <a:ext cx="61368" cy="88938"/>
            </a:xfrm>
            <a:custGeom>
              <a:avLst/>
              <a:gdLst/>
              <a:ahLst/>
              <a:cxnLst/>
              <a:rect l="l" t="t" r="r" b="b"/>
              <a:pathLst>
                <a:path w="69" h="100" extrusionOk="0">
                  <a:moveTo>
                    <a:pt x="0" y="89"/>
                  </a:moveTo>
                  <a:lnTo>
                    <a:pt x="47" y="0"/>
                  </a:lnTo>
                  <a:lnTo>
                    <a:pt x="69" y="12"/>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11" name="Google Shape;1711;p30"/>
            <p:cNvSpPr/>
            <p:nvPr/>
          </p:nvSpPr>
          <p:spPr>
            <a:xfrm rot="-2700000" flipH="1">
              <a:off x="8592916" y="424026"/>
              <a:ext cx="61368" cy="89828"/>
            </a:xfrm>
            <a:custGeom>
              <a:avLst/>
              <a:gdLst/>
              <a:ahLst/>
              <a:cxnLst/>
              <a:rect l="l" t="t" r="r" b="b"/>
              <a:pathLst>
                <a:path w="69" h="101" extrusionOk="0">
                  <a:moveTo>
                    <a:pt x="0" y="89"/>
                  </a:moveTo>
                  <a:lnTo>
                    <a:pt x="47" y="0"/>
                  </a:lnTo>
                  <a:lnTo>
                    <a:pt x="69" y="12"/>
                  </a:lnTo>
                  <a:lnTo>
                    <a:pt x="22"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12" name="Google Shape;1712;p30"/>
            <p:cNvSpPr/>
            <p:nvPr/>
          </p:nvSpPr>
          <p:spPr>
            <a:xfrm rot="-2700000" flipH="1">
              <a:off x="8614594" y="334295"/>
              <a:ext cx="40022" cy="49805"/>
            </a:xfrm>
            <a:custGeom>
              <a:avLst/>
              <a:gdLst/>
              <a:ahLst/>
              <a:cxnLst/>
              <a:rect l="l" t="t" r="r" b="b"/>
              <a:pathLst>
                <a:path w="45" h="56" extrusionOk="0">
                  <a:moveTo>
                    <a:pt x="0" y="44"/>
                  </a:moveTo>
                  <a:lnTo>
                    <a:pt x="23" y="0"/>
                  </a:lnTo>
                  <a:lnTo>
                    <a:pt x="45"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13" name="Google Shape;1713;p30"/>
            <p:cNvSpPr/>
            <p:nvPr/>
          </p:nvSpPr>
          <p:spPr>
            <a:xfrm rot="-2700000" flipH="1">
              <a:off x="8656748" y="217880"/>
              <a:ext cx="61368" cy="88938"/>
            </a:xfrm>
            <a:custGeom>
              <a:avLst/>
              <a:gdLst/>
              <a:ahLst/>
              <a:cxnLst/>
              <a:rect l="l" t="t" r="r" b="b"/>
              <a:pathLst>
                <a:path w="69" h="100" extrusionOk="0">
                  <a:moveTo>
                    <a:pt x="0" y="89"/>
                  </a:moveTo>
                  <a:lnTo>
                    <a:pt x="47" y="0"/>
                  </a:lnTo>
                  <a:lnTo>
                    <a:pt x="69" y="11"/>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14" name="Google Shape;1714;p30"/>
            <p:cNvSpPr/>
            <p:nvPr/>
          </p:nvSpPr>
          <p:spPr>
            <a:xfrm rot="-2700000" flipH="1">
              <a:off x="8689136" y="113983"/>
              <a:ext cx="61368" cy="89828"/>
            </a:xfrm>
            <a:custGeom>
              <a:avLst/>
              <a:gdLst/>
              <a:ahLst/>
              <a:cxnLst/>
              <a:rect l="l" t="t" r="r" b="b"/>
              <a:pathLst>
                <a:path w="69" h="101" extrusionOk="0">
                  <a:moveTo>
                    <a:pt x="0" y="89"/>
                  </a:moveTo>
                  <a:lnTo>
                    <a:pt x="47" y="0"/>
                  </a:lnTo>
                  <a:lnTo>
                    <a:pt x="69" y="12"/>
                  </a:lnTo>
                  <a:lnTo>
                    <a:pt x="22"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15" name="Google Shape;1715;p30"/>
            <p:cNvSpPr/>
            <p:nvPr/>
          </p:nvSpPr>
          <p:spPr>
            <a:xfrm rot="-2700000" flipH="1">
              <a:off x="8710055" y="24567"/>
              <a:ext cx="40912" cy="49805"/>
            </a:xfrm>
            <a:custGeom>
              <a:avLst/>
              <a:gdLst/>
              <a:ahLst/>
              <a:cxnLst/>
              <a:rect l="l" t="t" r="r" b="b"/>
              <a:pathLst>
                <a:path w="46" h="56" extrusionOk="0">
                  <a:moveTo>
                    <a:pt x="0" y="44"/>
                  </a:moveTo>
                  <a:lnTo>
                    <a:pt x="24" y="0"/>
                  </a:lnTo>
                  <a:lnTo>
                    <a:pt x="46"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16" name="Google Shape;1716;p30"/>
            <p:cNvSpPr/>
            <p:nvPr/>
          </p:nvSpPr>
          <p:spPr>
            <a:xfrm rot="-2700000" flipH="1">
              <a:off x="8752969" y="-92163"/>
              <a:ext cx="61368" cy="88938"/>
            </a:xfrm>
            <a:custGeom>
              <a:avLst/>
              <a:gdLst/>
              <a:ahLst/>
              <a:cxnLst/>
              <a:rect l="l" t="t" r="r" b="b"/>
              <a:pathLst>
                <a:path w="69" h="100" extrusionOk="0">
                  <a:moveTo>
                    <a:pt x="0" y="89"/>
                  </a:moveTo>
                  <a:lnTo>
                    <a:pt x="47" y="0"/>
                  </a:lnTo>
                  <a:lnTo>
                    <a:pt x="69" y="12"/>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717" name="Google Shape;1717;p30"/>
          <p:cNvGrpSpPr/>
          <p:nvPr/>
        </p:nvGrpSpPr>
        <p:grpSpPr>
          <a:xfrm>
            <a:off x="247982" y="4068272"/>
            <a:ext cx="767547" cy="876454"/>
            <a:chOff x="324182" y="3952385"/>
            <a:chExt cx="767547" cy="876454"/>
          </a:xfrm>
        </p:grpSpPr>
        <p:grpSp>
          <p:nvGrpSpPr>
            <p:cNvPr id="1718" name="Google Shape;1718;p30"/>
            <p:cNvGrpSpPr/>
            <p:nvPr/>
          </p:nvGrpSpPr>
          <p:grpSpPr>
            <a:xfrm rot="10800000" flipH="1">
              <a:off x="324182" y="4256781"/>
              <a:ext cx="210725" cy="222671"/>
              <a:chOff x="601782" y="370622"/>
              <a:chExt cx="210725" cy="222671"/>
            </a:xfrm>
          </p:grpSpPr>
          <p:sp>
            <p:nvSpPr>
              <p:cNvPr id="1719" name="Google Shape;1719;p30"/>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720" name="Google Shape;1720;p30"/>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21" name="Google Shape;1721;p30"/>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22" name="Google Shape;1722;p30"/>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23" name="Google Shape;1723;p30"/>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24" name="Google Shape;1724;p30"/>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725" name="Google Shape;1725;p30"/>
            <p:cNvGrpSpPr/>
            <p:nvPr/>
          </p:nvGrpSpPr>
          <p:grpSpPr>
            <a:xfrm rot="10800000" flipH="1">
              <a:off x="783182" y="4606169"/>
              <a:ext cx="210725" cy="222671"/>
              <a:chOff x="601782" y="370622"/>
              <a:chExt cx="210725" cy="222671"/>
            </a:xfrm>
          </p:grpSpPr>
          <p:sp>
            <p:nvSpPr>
              <p:cNvPr id="1726" name="Google Shape;1726;p30"/>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727" name="Google Shape;1727;p30"/>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28" name="Google Shape;1728;p30"/>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29" name="Google Shape;1729;p30"/>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30" name="Google Shape;1730;p30"/>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31" name="Google Shape;1731;p30"/>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732" name="Google Shape;1732;p30"/>
            <p:cNvGrpSpPr/>
            <p:nvPr/>
          </p:nvGrpSpPr>
          <p:grpSpPr>
            <a:xfrm rot="4017474" flipH="1">
              <a:off x="788901" y="4025510"/>
              <a:ext cx="297107" cy="208929"/>
              <a:chOff x="7651338" y="4606183"/>
              <a:chExt cx="297113" cy="208933"/>
            </a:xfrm>
          </p:grpSpPr>
          <p:sp>
            <p:nvSpPr>
              <p:cNvPr id="1733" name="Google Shape;1733;p30"/>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734" name="Google Shape;1734;p30"/>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35" name="Google Shape;1735;p30"/>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36" name="Google Shape;1736;p30"/>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37" name="Google Shape;1737;p30"/>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38" name="Google Shape;1738;p30"/>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1739" name="Google Shape;1739;p30"/>
          <p:cNvGrpSpPr/>
          <p:nvPr/>
        </p:nvGrpSpPr>
        <p:grpSpPr>
          <a:xfrm>
            <a:off x="8105488" y="286291"/>
            <a:ext cx="803617" cy="653119"/>
            <a:chOff x="8029288" y="339208"/>
            <a:chExt cx="803617" cy="653119"/>
          </a:xfrm>
        </p:grpSpPr>
        <p:grpSp>
          <p:nvGrpSpPr>
            <p:cNvPr id="1740" name="Google Shape;1740;p30"/>
            <p:cNvGrpSpPr/>
            <p:nvPr/>
          </p:nvGrpSpPr>
          <p:grpSpPr>
            <a:xfrm rot="10800000" flipH="1">
              <a:off x="8029288" y="339208"/>
              <a:ext cx="297113" cy="208933"/>
              <a:chOff x="7651338" y="4606183"/>
              <a:chExt cx="297113" cy="208933"/>
            </a:xfrm>
          </p:grpSpPr>
          <p:sp>
            <p:nvSpPr>
              <p:cNvPr id="1741" name="Google Shape;1741;p30"/>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742" name="Google Shape;1742;p30"/>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43" name="Google Shape;1743;p30"/>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44" name="Google Shape;1744;p30"/>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45" name="Google Shape;1745;p30"/>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46" name="Google Shape;1746;p30"/>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747" name="Google Shape;1747;p30"/>
            <p:cNvGrpSpPr/>
            <p:nvPr/>
          </p:nvGrpSpPr>
          <p:grpSpPr>
            <a:xfrm rot="4017474" flipH="1">
              <a:off x="8530076" y="621285"/>
              <a:ext cx="297107" cy="208929"/>
              <a:chOff x="7651338" y="4606183"/>
              <a:chExt cx="297113" cy="208933"/>
            </a:xfrm>
          </p:grpSpPr>
          <p:sp>
            <p:nvSpPr>
              <p:cNvPr id="1748" name="Google Shape;1748;p30"/>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749" name="Google Shape;1749;p30"/>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50" name="Google Shape;1750;p30"/>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51" name="Google Shape;1751;p30"/>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52" name="Google Shape;1752;p30"/>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53" name="Google Shape;1753;p30"/>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754" name="Google Shape;1754;p30"/>
            <p:cNvGrpSpPr/>
            <p:nvPr/>
          </p:nvGrpSpPr>
          <p:grpSpPr>
            <a:xfrm rot="10800000" flipH="1">
              <a:off x="8029307" y="769656"/>
              <a:ext cx="210725" cy="222671"/>
              <a:chOff x="601782" y="370622"/>
              <a:chExt cx="210725" cy="222671"/>
            </a:xfrm>
          </p:grpSpPr>
          <p:sp>
            <p:nvSpPr>
              <p:cNvPr id="1755" name="Google Shape;1755;p30"/>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756" name="Google Shape;1756;p30"/>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57" name="Google Shape;1757;p30"/>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58" name="Google Shape;1758;p30"/>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59" name="Google Shape;1759;p30"/>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60" name="Google Shape;1760;p30"/>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1761" name="Google Shape;1761;p30"/>
          <p:cNvSpPr txBox="1"/>
          <p:nvPr/>
        </p:nvSpPr>
        <p:spPr>
          <a:xfrm>
            <a:off x="2396700" y="3514972"/>
            <a:ext cx="4350600" cy="430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000">
                <a:solidFill>
                  <a:schemeClr val="lt1"/>
                </a:solidFill>
                <a:latin typeface="Arimo" panose="020B0604020202020204"/>
                <a:ea typeface="Arimo" panose="020B0604020202020204"/>
                <a:cs typeface="Arimo" panose="020B0604020202020204"/>
                <a:sym typeface="Arimo" panose="020B0604020202020204"/>
              </a:rPr>
              <a:t>Credits: This presentation template was created by </a:t>
            </a:r>
            <a:r>
              <a:rPr lang="en-GB" sz="1000" b="1" u="sng">
                <a:solidFill>
                  <a:schemeClr val="lt1"/>
                </a:solidFill>
                <a:latin typeface="Arimo" panose="020B0604020202020204"/>
                <a:ea typeface="Arimo" panose="020B0604020202020204"/>
                <a:cs typeface="Arimo" panose="020B0604020202020204"/>
                <a:sym typeface="Arimo" panose="020B0604020202020204"/>
                <a:hlinkClick r:id="rId2"/>
              </a:rPr>
              <a:t>Slidesgo</a:t>
            </a:r>
            <a:r>
              <a:rPr lang="en-GB" sz="1000">
                <a:solidFill>
                  <a:schemeClr val="lt1"/>
                </a:solidFill>
                <a:latin typeface="Arimo" panose="020B0604020202020204"/>
                <a:ea typeface="Arimo" panose="020B0604020202020204"/>
                <a:cs typeface="Arimo" panose="020B0604020202020204"/>
                <a:sym typeface="Arimo" panose="020B0604020202020204"/>
              </a:rPr>
              <a:t>, and includes icons by </a:t>
            </a:r>
            <a:r>
              <a:rPr lang="en-GB" sz="1000" b="1" u="sng">
                <a:solidFill>
                  <a:schemeClr val="lt1"/>
                </a:solidFill>
                <a:latin typeface="Arimo" panose="020B0604020202020204"/>
                <a:ea typeface="Arimo" panose="020B0604020202020204"/>
                <a:cs typeface="Arimo" panose="020B0604020202020204"/>
                <a:sym typeface="Arimo" panose="020B0604020202020204"/>
                <a:hlinkClick r:id="rId3"/>
              </a:rPr>
              <a:t>Flaticon</a:t>
            </a:r>
            <a:r>
              <a:rPr lang="en-GB" sz="1000" b="1">
                <a:solidFill>
                  <a:schemeClr val="lt1"/>
                </a:solidFill>
                <a:latin typeface="Arimo" panose="020B0604020202020204"/>
                <a:ea typeface="Arimo" panose="020B0604020202020204"/>
                <a:cs typeface="Arimo" panose="020B0604020202020204"/>
                <a:sym typeface="Arimo" panose="020B0604020202020204"/>
              </a:rPr>
              <a:t> </a:t>
            </a:r>
            <a:r>
              <a:rPr lang="en-GB" sz="1000">
                <a:solidFill>
                  <a:schemeClr val="lt1"/>
                </a:solidFill>
                <a:latin typeface="Arimo" panose="020B0604020202020204"/>
                <a:ea typeface="Arimo" panose="020B0604020202020204"/>
                <a:cs typeface="Arimo" panose="020B0604020202020204"/>
                <a:sym typeface="Arimo" panose="020B0604020202020204"/>
              </a:rPr>
              <a:t>and infographics &amp; images by </a:t>
            </a:r>
            <a:r>
              <a:rPr lang="en-GB" sz="1000" b="1" u="sng">
                <a:solidFill>
                  <a:schemeClr val="lt1"/>
                </a:solidFill>
                <a:latin typeface="Arimo" panose="020B0604020202020204"/>
                <a:ea typeface="Arimo" panose="020B0604020202020204"/>
                <a:cs typeface="Arimo" panose="020B0604020202020204"/>
                <a:sym typeface="Arimo" panose="020B0604020202020204"/>
                <a:hlinkClick r:id="rId4"/>
              </a:rPr>
              <a:t>Freepik</a:t>
            </a:r>
            <a:endParaRPr sz="1000" b="1" u="sng">
              <a:solidFill>
                <a:schemeClr val="lt1"/>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3">
    <p:bg>
      <p:bgPr>
        <a:solidFill>
          <a:schemeClr val="dk1"/>
        </a:solidFill>
        <a:effectLst/>
      </p:bgPr>
    </p:bg>
    <p:spTree>
      <p:nvGrpSpPr>
        <p:cNvPr id="1" name="Shape 1762"/>
        <p:cNvGrpSpPr/>
        <p:nvPr/>
      </p:nvGrpSpPr>
      <p:grpSpPr>
        <a:xfrm>
          <a:off x="0" y="0"/>
          <a:ext cx="0" cy="0"/>
          <a:chOff x="0" y="0"/>
          <a:chExt cx="0" cy="0"/>
        </a:xfrm>
      </p:grpSpPr>
      <p:grpSp>
        <p:nvGrpSpPr>
          <p:cNvPr id="1763" name="Google Shape;1763;p31"/>
          <p:cNvGrpSpPr/>
          <p:nvPr/>
        </p:nvGrpSpPr>
        <p:grpSpPr>
          <a:xfrm>
            <a:off x="8239379" y="4371566"/>
            <a:ext cx="722554" cy="573161"/>
            <a:chOff x="8239379" y="4371566"/>
            <a:chExt cx="722554" cy="573161"/>
          </a:xfrm>
        </p:grpSpPr>
        <p:grpSp>
          <p:nvGrpSpPr>
            <p:cNvPr id="1764" name="Google Shape;1764;p31"/>
            <p:cNvGrpSpPr/>
            <p:nvPr/>
          </p:nvGrpSpPr>
          <p:grpSpPr>
            <a:xfrm rot="10800000">
              <a:off x="8239379" y="4722056"/>
              <a:ext cx="210725" cy="222671"/>
              <a:chOff x="601782" y="370622"/>
              <a:chExt cx="210725" cy="222671"/>
            </a:xfrm>
          </p:grpSpPr>
          <p:sp>
            <p:nvSpPr>
              <p:cNvPr id="1765" name="Google Shape;1765;p31"/>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766" name="Google Shape;1766;p31"/>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67" name="Google Shape;1767;p31"/>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68" name="Google Shape;1768;p31"/>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69" name="Google Shape;1769;p31"/>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70" name="Google Shape;1770;p31"/>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771" name="Google Shape;1771;p31"/>
            <p:cNvGrpSpPr/>
            <p:nvPr/>
          </p:nvGrpSpPr>
          <p:grpSpPr>
            <a:xfrm rot="-6436299">
              <a:off x="8669517" y="4439973"/>
              <a:ext cx="297110" cy="208931"/>
              <a:chOff x="7651338" y="4606183"/>
              <a:chExt cx="297113" cy="208933"/>
            </a:xfrm>
          </p:grpSpPr>
          <p:sp>
            <p:nvSpPr>
              <p:cNvPr id="1772" name="Google Shape;1772;p31"/>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773" name="Google Shape;1773;p31"/>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74" name="Google Shape;1774;p31"/>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75" name="Google Shape;1775;p31"/>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76" name="Google Shape;1776;p31"/>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77" name="Google Shape;1777;p31"/>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1778" name="Google Shape;1778;p31"/>
          <p:cNvGrpSpPr/>
          <p:nvPr/>
        </p:nvGrpSpPr>
        <p:grpSpPr>
          <a:xfrm>
            <a:off x="97104" y="142766"/>
            <a:ext cx="721363" cy="617194"/>
            <a:chOff x="97104" y="142766"/>
            <a:chExt cx="721363" cy="617194"/>
          </a:xfrm>
        </p:grpSpPr>
        <p:grpSp>
          <p:nvGrpSpPr>
            <p:cNvPr id="1779" name="Google Shape;1779;p31"/>
            <p:cNvGrpSpPr/>
            <p:nvPr/>
          </p:nvGrpSpPr>
          <p:grpSpPr>
            <a:xfrm rot="10800000">
              <a:off x="415986" y="142766"/>
              <a:ext cx="297113" cy="208933"/>
              <a:chOff x="7651338" y="4606183"/>
              <a:chExt cx="297113" cy="208933"/>
            </a:xfrm>
          </p:grpSpPr>
          <p:sp>
            <p:nvSpPr>
              <p:cNvPr id="1780" name="Google Shape;1780;p31"/>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781" name="Google Shape;1781;p31"/>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82" name="Google Shape;1782;p31"/>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83" name="Google Shape;1783;p31"/>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84" name="Google Shape;1784;p31"/>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85" name="Google Shape;1785;p31"/>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786" name="Google Shape;1786;p31"/>
            <p:cNvGrpSpPr/>
            <p:nvPr/>
          </p:nvGrpSpPr>
          <p:grpSpPr>
            <a:xfrm rot="10800000">
              <a:off x="607742" y="537289"/>
              <a:ext cx="210725" cy="222671"/>
              <a:chOff x="601782" y="370622"/>
              <a:chExt cx="210725" cy="222671"/>
            </a:xfrm>
          </p:grpSpPr>
          <p:sp>
            <p:nvSpPr>
              <p:cNvPr id="1787" name="Google Shape;1787;p31"/>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788" name="Google Shape;1788;p31"/>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89" name="Google Shape;1789;p31"/>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90" name="Google Shape;1790;p31"/>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91" name="Google Shape;1791;p31"/>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92" name="Google Shape;1792;p31"/>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793" name="Google Shape;1793;p31"/>
            <p:cNvGrpSpPr/>
            <p:nvPr/>
          </p:nvGrpSpPr>
          <p:grpSpPr>
            <a:xfrm rot="10800000">
              <a:off x="97104" y="425964"/>
              <a:ext cx="210725" cy="222671"/>
              <a:chOff x="601782" y="370622"/>
              <a:chExt cx="210725" cy="222671"/>
            </a:xfrm>
          </p:grpSpPr>
          <p:sp>
            <p:nvSpPr>
              <p:cNvPr id="1794" name="Google Shape;1794;p31"/>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795" name="Google Shape;1795;p31"/>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96" name="Google Shape;1796;p31"/>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97" name="Google Shape;1797;p31"/>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98" name="Google Shape;1798;p31"/>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99" name="Google Shape;1799;p31"/>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2">
    <p:bg>
      <p:bgPr>
        <a:solidFill>
          <a:schemeClr val="dk1"/>
        </a:solidFill>
        <a:effectLst/>
      </p:bgPr>
    </p:bg>
    <p:spTree>
      <p:nvGrpSpPr>
        <p:cNvPr id="1" name="Shape 1800"/>
        <p:cNvGrpSpPr/>
        <p:nvPr/>
      </p:nvGrpSpPr>
      <p:grpSpPr>
        <a:xfrm>
          <a:off x="0" y="0"/>
          <a:ext cx="0" cy="0"/>
          <a:chOff x="0" y="0"/>
          <a:chExt cx="0" cy="0"/>
        </a:xfrm>
      </p:grpSpPr>
      <p:grpSp>
        <p:nvGrpSpPr>
          <p:cNvPr id="1801" name="Google Shape;1801;p32"/>
          <p:cNvGrpSpPr/>
          <p:nvPr/>
        </p:nvGrpSpPr>
        <p:grpSpPr>
          <a:xfrm rot="10800000" flipH="1">
            <a:off x="8603132" y="4623378"/>
            <a:ext cx="210725" cy="222671"/>
            <a:chOff x="601782" y="370622"/>
            <a:chExt cx="210725" cy="222671"/>
          </a:xfrm>
        </p:grpSpPr>
        <p:sp>
          <p:nvSpPr>
            <p:cNvPr id="1802" name="Google Shape;1802;p32"/>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803" name="Google Shape;1803;p32"/>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04" name="Google Shape;1804;p32"/>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05" name="Google Shape;1805;p32"/>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06" name="Google Shape;1806;p32"/>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07" name="Google Shape;1807;p32"/>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808" name="Google Shape;1808;p32"/>
          <p:cNvGrpSpPr/>
          <p:nvPr/>
        </p:nvGrpSpPr>
        <p:grpSpPr>
          <a:xfrm rot="4051059" flipH="1">
            <a:off x="297812" y="4629881"/>
            <a:ext cx="297114" cy="208934"/>
            <a:chOff x="7651338" y="4606183"/>
            <a:chExt cx="297113" cy="208933"/>
          </a:xfrm>
        </p:grpSpPr>
        <p:sp>
          <p:nvSpPr>
            <p:cNvPr id="1809" name="Google Shape;1809;p32"/>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810" name="Google Shape;1810;p32"/>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11" name="Google Shape;1811;p32"/>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12" name="Google Shape;1812;p32"/>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13" name="Google Shape;1813;p32"/>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14" name="Google Shape;1814;p32"/>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815" name="Google Shape;1815;p32"/>
          <p:cNvGrpSpPr/>
          <p:nvPr/>
        </p:nvGrpSpPr>
        <p:grpSpPr>
          <a:xfrm rot="10800000" flipH="1">
            <a:off x="197482" y="215302"/>
            <a:ext cx="697502" cy="455859"/>
            <a:chOff x="197482" y="4494847"/>
            <a:chExt cx="697502" cy="455859"/>
          </a:xfrm>
        </p:grpSpPr>
        <p:grpSp>
          <p:nvGrpSpPr>
            <p:cNvPr id="1816" name="Google Shape;1816;p32"/>
            <p:cNvGrpSpPr/>
            <p:nvPr/>
          </p:nvGrpSpPr>
          <p:grpSpPr>
            <a:xfrm rot="8781743">
              <a:off x="564901" y="4676993"/>
              <a:ext cx="297092" cy="208919"/>
              <a:chOff x="7651338" y="4606183"/>
              <a:chExt cx="297113" cy="208933"/>
            </a:xfrm>
          </p:grpSpPr>
          <p:sp>
            <p:nvSpPr>
              <p:cNvPr id="1817" name="Google Shape;1817;p32"/>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818" name="Google Shape;1818;p32"/>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19" name="Google Shape;1819;p32"/>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20" name="Google Shape;1820;p32"/>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21" name="Google Shape;1821;p32"/>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22" name="Google Shape;1822;p32"/>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823" name="Google Shape;1823;p32"/>
            <p:cNvGrpSpPr/>
            <p:nvPr/>
          </p:nvGrpSpPr>
          <p:grpSpPr>
            <a:xfrm>
              <a:off x="197482" y="4494847"/>
              <a:ext cx="210725" cy="222671"/>
              <a:chOff x="601782" y="370622"/>
              <a:chExt cx="210725" cy="222671"/>
            </a:xfrm>
          </p:grpSpPr>
          <p:sp>
            <p:nvSpPr>
              <p:cNvPr id="1824" name="Google Shape;1824;p32"/>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825" name="Google Shape;1825;p32"/>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26" name="Google Shape;1826;p32"/>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27" name="Google Shape;1827;p32"/>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28" name="Google Shape;1828;p32"/>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29" name="Google Shape;1829;p32"/>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1830" name="Google Shape;1830;p32"/>
          <p:cNvGrpSpPr/>
          <p:nvPr/>
        </p:nvGrpSpPr>
        <p:grpSpPr>
          <a:xfrm rot="10800000" flipH="1">
            <a:off x="8334390" y="219427"/>
            <a:ext cx="521947" cy="767345"/>
            <a:chOff x="8334390" y="4179236"/>
            <a:chExt cx="521947" cy="767345"/>
          </a:xfrm>
        </p:grpSpPr>
        <p:grpSp>
          <p:nvGrpSpPr>
            <p:cNvPr id="1831" name="Google Shape;1831;p32"/>
            <p:cNvGrpSpPr/>
            <p:nvPr/>
          </p:nvGrpSpPr>
          <p:grpSpPr>
            <a:xfrm rot="5727447">
              <a:off x="8589677" y="4232584"/>
              <a:ext cx="297093" cy="208919"/>
              <a:chOff x="7651338" y="4606183"/>
              <a:chExt cx="297113" cy="208933"/>
            </a:xfrm>
          </p:grpSpPr>
          <p:sp>
            <p:nvSpPr>
              <p:cNvPr id="1832" name="Google Shape;1832;p32"/>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833" name="Google Shape;1833;p32"/>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34" name="Google Shape;1834;p32"/>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35" name="Google Shape;1835;p32"/>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36" name="Google Shape;1836;p32"/>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37" name="Google Shape;1837;p32"/>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838" name="Google Shape;1838;p32"/>
            <p:cNvGrpSpPr/>
            <p:nvPr/>
          </p:nvGrpSpPr>
          <p:grpSpPr>
            <a:xfrm rot="-1818084">
              <a:off x="8366800" y="4676992"/>
              <a:ext cx="297084" cy="208913"/>
              <a:chOff x="7651338" y="4606183"/>
              <a:chExt cx="297113" cy="208933"/>
            </a:xfrm>
          </p:grpSpPr>
          <p:sp>
            <p:nvSpPr>
              <p:cNvPr id="1839" name="Google Shape;1839;p32"/>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840" name="Google Shape;1840;p32"/>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41" name="Google Shape;1841;p32"/>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42" name="Google Shape;1842;p32"/>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43" name="Google Shape;1843;p32"/>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44" name="Google Shape;1844;p32"/>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bg>
      <p:bgPr>
        <a:solidFill>
          <a:schemeClr val="dk1"/>
        </a:solidFill>
        <a:effectLst/>
      </p:bgPr>
    </p:bg>
    <p:spTree>
      <p:nvGrpSpPr>
        <p:cNvPr id="1" name="Shape 1040"/>
        <p:cNvGrpSpPr/>
        <p:nvPr/>
      </p:nvGrpSpPr>
      <p:grpSpPr>
        <a:xfrm>
          <a:off x="0" y="0"/>
          <a:ext cx="0" cy="0"/>
          <a:chOff x="0" y="0"/>
          <a:chExt cx="0" cy="0"/>
        </a:xfrm>
      </p:grpSpPr>
      <p:sp>
        <p:nvSpPr>
          <p:cNvPr id="1041" name="Google Shape;1041;p19"/>
          <p:cNvSpPr txBox="1">
            <a:spLocks noGrp="1"/>
          </p:cNvSpPr>
          <p:nvPr>
            <p:ph type="title"/>
          </p:nvPr>
        </p:nvSpPr>
        <p:spPr>
          <a:xfrm>
            <a:off x="713100" y="542613"/>
            <a:ext cx="7725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2" name="Google Shape;1042;p19"/>
          <p:cNvSpPr txBox="1">
            <a:spLocks noGrp="1"/>
          </p:cNvSpPr>
          <p:nvPr>
            <p:ph type="subTitle" idx="1"/>
          </p:nvPr>
        </p:nvSpPr>
        <p:spPr>
          <a:xfrm>
            <a:off x="938075" y="3496650"/>
            <a:ext cx="2200800" cy="42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Archivo"/>
              <a:buNone/>
              <a:defRPr sz="2000" b="1">
                <a:solidFill>
                  <a:schemeClr val="lt1"/>
                </a:solidFill>
                <a:latin typeface="Archivo"/>
                <a:ea typeface="Archivo"/>
                <a:cs typeface="Archivo"/>
                <a:sym typeface="Archivo"/>
              </a:defRPr>
            </a:lvl1pPr>
            <a:lvl2pPr lvl="1"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2pPr>
            <a:lvl3pPr lvl="2"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3pPr>
            <a:lvl4pPr lvl="3"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4pPr>
            <a:lvl5pPr lvl="4"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5pPr>
            <a:lvl6pPr lvl="5"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6pPr>
            <a:lvl7pPr lvl="6"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7pPr>
            <a:lvl8pPr lvl="7"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8pPr>
            <a:lvl9pPr lvl="8"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9pPr>
          </a:lstStyle>
          <a:p/>
        </p:txBody>
      </p:sp>
      <p:sp>
        <p:nvSpPr>
          <p:cNvPr id="1043" name="Google Shape;1043;p19"/>
          <p:cNvSpPr txBox="1">
            <a:spLocks noGrp="1"/>
          </p:cNvSpPr>
          <p:nvPr>
            <p:ph type="subTitle" idx="2"/>
          </p:nvPr>
        </p:nvSpPr>
        <p:spPr>
          <a:xfrm>
            <a:off x="938075" y="3869525"/>
            <a:ext cx="2200800" cy="51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lt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p:txBody>
      </p:sp>
      <p:sp>
        <p:nvSpPr>
          <p:cNvPr id="1044" name="Google Shape;1044;p19"/>
          <p:cNvSpPr txBox="1">
            <a:spLocks noGrp="1"/>
          </p:cNvSpPr>
          <p:nvPr>
            <p:ph type="subTitle" idx="3"/>
          </p:nvPr>
        </p:nvSpPr>
        <p:spPr>
          <a:xfrm>
            <a:off x="3471600" y="3496650"/>
            <a:ext cx="2200800" cy="42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Archivo"/>
              <a:buNone/>
              <a:defRPr sz="2000" b="1">
                <a:solidFill>
                  <a:schemeClr val="lt1"/>
                </a:solidFill>
                <a:latin typeface="Archivo"/>
                <a:ea typeface="Archivo"/>
                <a:cs typeface="Archivo"/>
                <a:sym typeface="Archivo"/>
              </a:defRPr>
            </a:lvl1pPr>
            <a:lvl2pPr lvl="1"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2pPr>
            <a:lvl3pPr lvl="2"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3pPr>
            <a:lvl4pPr lvl="3"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4pPr>
            <a:lvl5pPr lvl="4"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5pPr>
            <a:lvl6pPr lvl="5"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6pPr>
            <a:lvl7pPr lvl="6"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7pPr>
            <a:lvl8pPr lvl="7"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8pPr>
            <a:lvl9pPr lvl="8"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9pPr>
          </a:lstStyle>
          <a:p/>
        </p:txBody>
      </p:sp>
      <p:sp>
        <p:nvSpPr>
          <p:cNvPr id="1045" name="Google Shape;1045;p19"/>
          <p:cNvSpPr txBox="1">
            <a:spLocks noGrp="1"/>
          </p:cNvSpPr>
          <p:nvPr>
            <p:ph type="subTitle" idx="4"/>
          </p:nvPr>
        </p:nvSpPr>
        <p:spPr>
          <a:xfrm>
            <a:off x="3471600" y="3869525"/>
            <a:ext cx="2200800" cy="51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lt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p:txBody>
      </p:sp>
      <p:sp>
        <p:nvSpPr>
          <p:cNvPr id="1046" name="Google Shape;1046;p19"/>
          <p:cNvSpPr txBox="1">
            <a:spLocks noGrp="1"/>
          </p:cNvSpPr>
          <p:nvPr>
            <p:ph type="subTitle" idx="5"/>
          </p:nvPr>
        </p:nvSpPr>
        <p:spPr>
          <a:xfrm>
            <a:off x="6005125" y="3496650"/>
            <a:ext cx="2200800" cy="42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Archivo"/>
              <a:buNone/>
              <a:defRPr sz="2000" b="1">
                <a:solidFill>
                  <a:schemeClr val="lt1"/>
                </a:solidFill>
                <a:latin typeface="Archivo"/>
                <a:ea typeface="Archivo"/>
                <a:cs typeface="Archivo"/>
                <a:sym typeface="Archivo"/>
              </a:defRPr>
            </a:lvl1pPr>
            <a:lvl2pPr lvl="1"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2pPr>
            <a:lvl3pPr lvl="2"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3pPr>
            <a:lvl4pPr lvl="3"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4pPr>
            <a:lvl5pPr lvl="4"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5pPr>
            <a:lvl6pPr lvl="5"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6pPr>
            <a:lvl7pPr lvl="6"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7pPr>
            <a:lvl8pPr lvl="7"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8pPr>
            <a:lvl9pPr lvl="8"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9pPr>
          </a:lstStyle>
          <a:p/>
        </p:txBody>
      </p:sp>
      <p:sp>
        <p:nvSpPr>
          <p:cNvPr id="1047" name="Google Shape;1047;p19"/>
          <p:cNvSpPr txBox="1">
            <a:spLocks noGrp="1"/>
          </p:cNvSpPr>
          <p:nvPr>
            <p:ph type="subTitle" idx="6"/>
          </p:nvPr>
        </p:nvSpPr>
        <p:spPr>
          <a:xfrm>
            <a:off x="6005125" y="3869525"/>
            <a:ext cx="2200800" cy="51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lt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p:txBody>
      </p:sp>
      <p:grpSp>
        <p:nvGrpSpPr>
          <p:cNvPr id="1048" name="Google Shape;1048;p19"/>
          <p:cNvGrpSpPr/>
          <p:nvPr/>
        </p:nvGrpSpPr>
        <p:grpSpPr>
          <a:xfrm rot="3960052">
            <a:off x="6844646" y="3287406"/>
            <a:ext cx="2885180" cy="3024157"/>
            <a:chOff x="7209227" y="-640422"/>
            <a:chExt cx="2885343" cy="3024328"/>
          </a:xfrm>
        </p:grpSpPr>
        <p:sp>
          <p:nvSpPr>
            <p:cNvPr id="1049" name="Google Shape;1049;p19"/>
            <p:cNvSpPr/>
            <p:nvPr/>
          </p:nvSpPr>
          <p:spPr>
            <a:xfrm rot="-2700000" flipH="1">
              <a:off x="7395642" y="157244"/>
              <a:ext cx="2512512" cy="1567979"/>
            </a:xfrm>
            <a:custGeom>
              <a:avLst/>
              <a:gdLst/>
              <a:ahLst/>
              <a:cxnLst/>
              <a:rect l="l" t="t" r="r" b="b"/>
              <a:pathLst>
                <a:path w="2825" h="1763" extrusionOk="0">
                  <a:moveTo>
                    <a:pt x="2816" y="1747"/>
                  </a:moveTo>
                  <a:lnTo>
                    <a:pt x="2244" y="1409"/>
                  </a:lnTo>
                  <a:lnTo>
                    <a:pt x="2256" y="1387"/>
                  </a:lnTo>
                  <a:lnTo>
                    <a:pt x="2119" y="1278"/>
                  </a:lnTo>
                  <a:lnTo>
                    <a:pt x="2139" y="1243"/>
                  </a:lnTo>
                  <a:lnTo>
                    <a:pt x="2124" y="1234"/>
                  </a:lnTo>
                  <a:lnTo>
                    <a:pt x="2104" y="1269"/>
                  </a:lnTo>
                  <a:lnTo>
                    <a:pt x="2080" y="1256"/>
                  </a:lnTo>
                  <a:lnTo>
                    <a:pt x="2111" y="1202"/>
                  </a:lnTo>
                  <a:lnTo>
                    <a:pt x="2064" y="1175"/>
                  </a:lnTo>
                  <a:lnTo>
                    <a:pt x="2054" y="1193"/>
                  </a:lnTo>
                  <a:lnTo>
                    <a:pt x="2006" y="1165"/>
                  </a:lnTo>
                  <a:lnTo>
                    <a:pt x="2058" y="1076"/>
                  </a:lnTo>
                  <a:lnTo>
                    <a:pt x="339" y="76"/>
                  </a:lnTo>
                  <a:lnTo>
                    <a:pt x="259" y="215"/>
                  </a:lnTo>
                  <a:lnTo>
                    <a:pt x="233" y="200"/>
                  </a:lnTo>
                  <a:lnTo>
                    <a:pt x="314" y="61"/>
                  </a:lnTo>
                  <a:lnTo>
                    <a:pt x="208" y="0"/>
                  </a:lnTo>
                  <a:lnTo>
                    <a:pt x="0" y="357"/>
                  </a:lnTo>
                  <a:lnTo>
                    <a:pt x="105" y="418"/>
                  </a:lnTo>
                  <a:lnTo>
                    <a:pt x="186" y="280"/>
                  </a:lnTo>
                  <a:lnTo>
                    <a:pt x="212" y="295"/>
                  </a:lnTo>
                  <a:lnTo>
                    <a:pt x="131" y="433"/>
                  </a:lnTo>
                  <a:lnTo>
                    <a:pt x="1850" y="1433"/>
                  </a:lnTo>
                  <a:lnTo>
                    <a:pt x="1902" y="1344"/>
                  </a:lnTo>
                  <a:lnTo>
                    <a:pt x="1949" y="1371"/>
                  </a:lnTo>
                  <a:lnTo>
                    <a:pt x="1939" y="1389"/>
                  </a:lnTo>
                  <a:lnTo>
                    <a:pt x="1986" y="1417"/>
                  </a:lnTo>
                  <a:lnTo>
                    <a:pt x="2017" y="1363"/>
                  </a:lnTo>
                  <a:lnTo>
                    <a:pt x="2041" y="1377"/>
                  </a:lnTo>
                  <a:lnTo>
                    <a:pt x="2020" y="1412"/>
                  </a:lnTo>
                  <a:lnTo>
                    <a:pt x="2035" y="1421"/>
                  </a:lnTo>
                  <a:lnTo>
                    <a:pt x="2056" y="1386"/>
                  </a:lnTo>
                  <a:lnTo>
                    <a:pt x="2219" y="1451"/>
                  </a:lnTo>
                  <a:lnTo>
                    <a:pt x="2231" y="1430"/>
                  </a:lnTo>
                  <a:lnTo>
                    <a:pt x="2808" y="1760"/>
                  </a:lnTo>
                  <a:cubicBezTo>
                    <a:pt x="2815" y="1764"/>
                    <a:pt x="2823" y="1764"/>
                    <a:pt x="2825" y="1761"/>
                  </a:cubicBezTo>
                  <a:cubicBezTo>
                    <a:pt x="2827" y="1757"/>
                    <a:pt x="2823" y="1751"/>
                    <a:pt x="2816" y="174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050" name="Google Shape;1050;p19"/>
            <p:cNvSpPr/>
            <p:nvPr/>
          </p:nvSpPr>
          <p:spPr>
            <a:xfrm rot="-2700000" flipH="1">
              <a:off x="7871774" y="-65668"/>
              <a:ext cx="1736968" cy="1149081"/>
            </a:xfrm>
            <a:custGeom>
              <a:avLst/>
              <a:gdLst/>
              <a:ahLst/>
              <a:cxnLst/>
              <a:rect l="l" t="t" r="r" b="b"/>
              <a:pathLst>
                <a:path w="1953" h="1292" extrusionOk="0">
                  <a:moveTo>
                    <a:pt x="0" y="365"/>
                  </a:moveTo>
                  <a:lnTo>
                    <a:pt x="194" y="0"/>
                  </a:lnTo>
                  <a:lnTo>
                    <a:pt x="1953" y="927"/>
                  </a:lnTo>
                  <a:lnTo>
                    <a:pt x="1760" y="1292"/>
                  </a:lnTo>
                  <a:lnTo>
                    <a:pt x="0" y="365"/>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51" name="Google Shape;1051;p19"/>
            <p:cNvSpPr/>
            <p:nvPr/>
          </p:nvSpPr>
          <p:spPr>
            <a:xfrm rot="-2700000" flipH="1">
              <a:off x="7914396" y="11785"/>
              <a:ext cx="1602671" cy="991660"/>
            </a:xfrm>
            <a:custGeom>
              <a:avLst/>
              <a:gdLst/>
              <a:ahLst/>
              <a:cxnLst/>
              <a:rect l="l" t="t" r="r" b="b"/>
              <a:pathLst>
                <a:path w="1802" h="1115" extrusionOk="0">
                  <a:moveTo>
                    <a:pt x="0" y="230"/>
                  </a:moveTo>
                  <a:lnTo>
                    <a:pt x="122" y="0"/>
                  </a:lnTo>
                  <a:lnTo>
                    <a:pt x="1802" y="885"/>
                  </a:lnTo>
                  <a:lnTo>
                    <a:pt x="1680" y="1115"/>
                  </a:lnTo>
                  <a:lnTo>
                    <a:pt x="0" y="23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52" name="Google Shape;1052;p19"/>
            <p:cNvSpPr/>
            <p:nvPr/>
          </p:nvSpPr>
          <p:spPr>
            <a:xfrm rot="-2700000" flipH="1">
              <a:off x="8102078" y="125318"/>
              <a:ext cx="1585773" cy="862700"/>
            </a:xfrm>
            <a:custGeom>
              <a:avLst/>
              <a:gdLst/>
              <a:ahLst/>
              <a:cxnLst/>
              <a:rect l="l" t="t" r="r" b="b"/>
              <a:pathLst>
                <a:path w="1783" h="970" extrusionOk="0">
                  <a:moveTo>
                    <a:pt x="0" y="43"/>
                  </a:moveTo>
                  <a:lnTo>
                    <a:pt x="24" y="0"/>
                  </a:lnTo>
                  <a:lnTo>
                    <a:pt x="1783" y="927"/>
                  </a:lnTo>
                  <a:lnTo>
                    <a:pt x="1760" y="970"/>
                  </a:lnTo>
                  <a:lnTo>
                    <a:pt x="0" y="43"/>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53" name="Google Shape;1053;p19"/>
            <p:cNvSpPr/>
            <p:nvPr/>
          </p:nvSpPr>
          <p:spPr>
            <a:xfrm rot="-2700000" flipH="1">
              <a:off x="8391341" y="1120544"/>
              <a:ext cx="226793" cy="297943"/>
            </a:xfrm>
            <a:custGeom>
              <a:avLst/>
              <a:gdLst/>
              <a:ahLst/>
              <a:cxnLst/>
              <a:rect l="l" t="t" r="r" b="b"/>
              <a:pathLst>
                <a:path w="255" h="335" extrusionOk="0">
                  <a:moveTo>
                    <a:pt x="0" y="278"/>
                  </a:moveTo>
                  <a:lnTo>
                    <a:pt x="147" y="0"/>
                  </a:lnTo>
                  <a:lnTo>
                    <a:pt x="255" y="57"/>
                  </a:lnTo>
                  <a:lnTo>
                    <a:pt x="108" y="335"/>
                  </a:lnTo>
                  <a:lnTo>
                    <a:pt x="0" y="278"/>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54" name="Google Shape;1054;p19"/>
            <p:cNvSpPr/>
            <p:nvPr/>
          </p:nvSpPr>
          <p:spPr>
            <a:xfrm rot="-2700000" flipH="1">
              <a:off x="8419802" y="1135664"/>
              <a:ext cx="169872" cy="267704"/>
            </a:xfrm>
            <a:custGeom>
              <a:avLst/>
              <a:gdLst/>
              <a:ahLst/>
              <a:cxnLst/>
              <a:rect l="l" t="t" r="r" b="b"/>
              <a:pathLst>
                <a:path w="191" h="301" extrusionOk="0">
                  <a:moveTo>
                    <a:pt x="0" y="278"/>
                  </a:moveTo>
                  <a:lnTo>
                    <a:pt x="147" y="0"/>
                  </a:lnTo>
                  <a:lnTo>
                    <a:pt x="191" y="23"/>
                  </a:lnTo>
                  <a:lnTo>
                    <a:pt x="44" y="301"/>
                  </a:lnTo>
                  <a:lnTo>
                    <a:pt x="0" y="278"/>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055" name="Google Shape;1055;p19"/>
            <p:cNvSpPr/>
            <p:nvPr/>
          </p:nvSpPr>
          <p:spPr>
            <a:xfrm rot="-2700000" flipH="1">
              <a:off x="8036544" y="58295"/>
              <a:ext cx="1436356" cy="809337"/>
            </a:xfrm>
            <a:custGeom>
              <a:avLst/>
              <a:gdLst/>
              <a:ahLst/>
              <a:cxnLst/>
              <a:rect l="l" t="t" r="r" b="b"/>
              <a:pathLst>
                <a:path w="1615" h="910" extrusionOk="0">
                  <a:moveTo>
                    <a:pt x="0" y="82"/>
                  </a:moveTo>
                  <a:lnTo>
                    <a:pt x="43" y="0"/>
                  </a:lnTo>
                  <a:lnTo>
                    <a:pt x="1615" y="828"/>
                  </a:lnTo>
                  <a:lnTo>
                    <a:pt x="1572" y="910"/>
                  </a:lnTo>
                  <a:lnTo>
                    <a:pt x="0" y="82"/>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56" name="Google Shape;1056;p19"/>
            <p:cNvSpPr/>
            <p:nvPr/>
          </p:nvSpPr>
          <p:spPr>
            <a:xfrm rot="-2700000" flipH="1">
              <a:off x="8974837" y="-390679"/>
              <a:ext cx="62257" cy="85381"/>
            </a:xfrm>
            <a:custGeom>
              <a:avLst/>
              <a:gdLst/>
              <a:ahLst/>
              <a:cxnLst/>
              <a:rect l="l" t="t" r="r" b="b"/>
              <a:pathLst>
                <a:path w="70" h="96" extrusionOk="0">
                  <a:moveTo>
                    <a:pt x="0" y="82"/>
                  </a:moveTo>
                  <a:lnTo>
                    <a:pt x="43" y="0"/>
                  </a:lnTo>
                  <a:lnTo>
                    <a:pt x="70" y="14"/>
                  </a:lnTo>
                  <a:lnTo>
                    <a:pt x="26" y="96"/>
                  </a:lnTo>
                  <a:lnTo>
                    <a:pt x="0" y="82"/>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57" name="Google Shape;1057;p19"/>
            <p:cNvSpPr/>
            <p:nvPr/>
          </p:nvSpPr>
          <p:spPr>
            <a:xfrm rot="-2700000" flipH="1">
              <a:off x="8406926" y="1284116"/>
              <a:ext cx="128961" cy="185881"/>
            </a:xfrm>
            <a:custGeom>
              <a:avLst/>
              <a:gdLst/>
              <a:ahLst/>
              <a:cxnLst/>
              <a:rect l="l" t="t" r="r" b="b"/>
              <a:pathLst>
                <a:path w="145" h="209" extrusionOk="0">
                  <a:moveTo>
                    <a:pt x="48" y="209"/>
                  </a:moveTo>
                  <a:lnTo>
                    <a:pt x="145" y="26"/>
                  </a:lnTo>
                  <a:lnTo>
                    <a:pt x="97" y="0"/>
                  </a:lnTo>
                  <a:lnTo>
                    <a:pt x="0" y="183"/>
                  </a:lnTo>
                  <a:lnTo>
                    <a:pt x="48" y="209"/>
                  </a:lnTo>
                  <a:close/>
                </a:path>
              </a:pathLst>
            </a:custGeom>
            <a:solidFill>
              <a:schemeClr val="accent3"/>
            </a:solidFill>
            <a:ln>
              <a:noFill/>
            </a:ln>
          </p:spPr>
          <p:txBody>
            <a:bodyPr spcFirstLastPara="1" wrap="square" lIns="90000" tIns="30225" rIns="90000" bIns="302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58" name="Google Shape;1058;p19"/>
            <p:cNvSpPr/>
            <p:nvPr/>
          </p:nvSpPr>
          <p:spPr>
            <a:xfrm rot="-2700000" flipH="1">
              <a:off x="8383882" y="1313886"/>
              <a:ext cx="146748" cy="218788"/>
            </a:xfrm>
            <a:custGeom>
              <a:avLst/>
              <a:gdLst/>
              <a:ahLst/>
              <a:cxnLst/>
              <a:rect l="l" t="t" r="r" b="b"/>
              <a:pathLst>
                <a:path w="165" h="246" extrusionOk="0">
                  <a:moveTo>
                    <a:pt x="49" y="246"/>
                  </a:moveTo>
                  <a:lnTo>
                    <a:pt x="165" y="26"/>
                  </a:lnTo>
                  <a:lnTo>
                    <a:pt x="117" y="0"/>
                  </a:lnTo>
                  <a:lnTo>
                    <a:pt x="0" y="220"/>
                  </a:lnTo>
                  <a:lnTo>
                    <a:pt x="49" y="246"/>
                  </a:lnTo>
                  <a:close/>
                </a:path>
              </a:pathLst>
            </a:custGeom>
            <a:solidFill>
              <a:schemeClr val="accent2"/>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59" name="Google Shape;1059;p19"/>
            <p:cNvSpPr/>
            <p:nvPr/>
          </p:nvSpPr>
          <p:spPr>
            <a:xfrm rot="-2700000" flipH="1">
              <a:off x="8390471" y="1392428"/>
              <a:ext cx="99611" cy="169872"/>
            </a:xfrm>
            <a:custGeom>
              <a:avLst/>
              <a:gdLst/>
              <a:ahLst/>
              <a:cxnLst/>
              <a:rect l="l" t="t" r="r" b="b"/>
              <a:pathLst>
                <a:path w="112" h="191" extrusionOk="0">
                  <a:moveTo>
                    <a:pt x="15" y="191"/>
                  </a:moveTo>
                  <a:lnTo>
                    <a:pt x="112" y="8"/>
                  </a:lnTo>
                  <a:lnTo>
                    <a:pt x="96" y="0"/>
                  </a:lnTo>
                  <a:lnTo>
                    <a:pt x="0" y="183"/>
                  </a:lnTo>
                  <a:lnTo>
                    <a:pt x="15" y="191"/>
                  </a:lnTo>
                  <a:close/>
                </a:path>
              </a:pathLst>
            </a:custGeom>
            <a:solidFill>
              <a:schemeClr val="accent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60" name="Google Shape;1060;p19"/>
            <p:cNvSpPr/>
            <p:nvPr/>
          </p:nvSpPr>
          <p:spPr>
            <a:xfrm rot="-2700000" flipH="1">
              <a:off x="8409786" y="1403931"/>
              <a:ext cx="72930" cy="108505"/>
            </a:xfrm>
            <a:custGeom>
              <a:avLst/>
              <a:gdLst/>
              <a:ahLst/>
              <a:cxnLst/>
              <a:rect l="l" t="t" r="r" b="b"/>
              <a:pathLst>
                <a:path w="82" h="122" extrusionOk="0">
                  <a:moveTo>
                    <a:pt x="24" y="122"/>
                  </a:moveTo>
                  <a:lnTo>
                    <a:pt x="82" y="12"/>
                  </a:lnTo>
                  <a:lnTo>
                    <a:pt x="58" y="0"/>
                  </a:lnTo>
                  <a:lnTo>
                    <a:pt x="0" y="110"/>
                  </a:lnTo>
                  <a:lnTo>
                    <a:pt x="24" y="122"/>
                  </a:lnTo>
                  <a:close/>
                </a:path>
              </a:pathLst>
            </a:custGeom>
            <a:solidFill>
              <a:srgbClr val="04456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061" name="Google Shape;1061;p19"/>
            <p:cNvSpPr/>
            <p:nvPr/>
          </p:nvSpPr>
          <p:spPr>
            <a:xfrm rot="-2700000" flipH="1">
              <a:off x="8424184" y="1326721"/>
              <a:ext cx="86270" cy="92496"/>
            </a:xfrm>
            <a:custGeom>
              <a:avLst/>
              <a:gdLst/>
              <a:ahLst/>
              <a:cxnLst/>
              <a:rect l="l" t="t" r="r" b="b"/>
              <a:pathLst>
                <a:path w="97" h="104" extrusionOk="0">
                  <a:moveTo>
                    <a:pt x="24" y="104"/>
                  </a:moveTo>
                  <a:lnTo>
                    <a:pt x="97" y="25"/>
                  </a:lnTo>
                  <a:lnTo>
                    <a:pt x="49" y="0"/>
                  </a:lnTo>
                  <a:lnTo>
                    <a:pt x="0" y="92"/>
                  </a:lnTo>
                  <a:lnTo>
                    <a:pt x="24" y="104"/>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62" name="Google Shape;1062;p19"/>
            <p:cNvSpPr/>
            <p:nvPr/>
          </p:nvSpPr>
          <p:spPr>
            <a:xfrm rot="-2700000" flipH="1">
              <a:off x="8399002" y="1342346"/>
              <a:ext cx="116509" cy="161867"/>
            </a:xfrm>
            <a:custGeom>
              <a:avLst/>
              <a:gdLst/>
              <a:ahLst/>
              <a:cxnLst/>
              <a:rect l="l" t="t" r="r" b="b"/>
              <a:pathLst>
                <a:path w="131" h="182" extrusionOk="0">
                  <a:moveTo>
                    <a:pt x="49" y="182"/>
                  </a:moveTo>
                  <a:lnTo>
                    <a:pt x="131" y="26"/>
                  </a:lnTo>
                  <a:lnTo>
                    <a:pt x="83" y="0"/>
                  </a:lnTo>
                  <a:lnTo>
                    <a:pt x="0" y="156"/>
                  </a:lnTo>
                  <a:lnTo>
                    <a:pt x="49" y="182"/>
                  </a:lnTo>
                  <a:close/>
                </a:path>
              </a:pathLst>
            </a:custGeom>
            <a:solidFill>
              <a:schemeClr val="accent3"/>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63" name="Google Shape;1063;p19"/>
            <p:cNvSpPr/>
            <p:nvPr/>
          </p:nvSpPr>
          <p:spPr>
            <a:xfrm rot="-2700000" flipH="1">
              <a:off x="8402608" y="1415682"/>
              <a:ext cx="74708" cy="122735"/>
            </a:xfrm>
            <a:custGeom>
              <a:avLst/>
              <a:gdLst/>
              <a:ahLst/>
              <a:cxnLst/>
              <a:rect l="l" t="t" r="r" b="b"/>
              <a:pathLst>
                <a:path w="84" h="138" extrusionOk="0">
                  <a:moveTo>
                    <a:pt x="16" y="138"/>
                  </a:moveTo>
                  <a:lnTo>
                    <a:pt x="84" y="9"/>
                  </a:lnTo>
                  <a:lnTo>
                    <a:pt x="68" y="0"/>
                  </a:lnTo>
                  <a:lnTo>
                    <a:pt x="0" y="130"/>
                  </a:lnTo>
                  <a:lnTo>
                    <a:pt x="16" y="138"/>
                  </a:lnTo>
                  <a:close/>
                </a:path>
              </a:pathLst>
            </a:custGeom>
            <a:solidFill>
              <a:schemeClr val="accent3"/>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64" name="Google Shape;1064;p19"/>
            <p:cNvSpPr/>
            <p:nvPr/>
          </p:nvSpPr>
          <p:spPr>
            <a:xfrm rot="-2700000" flipH="1">
              <a:off x="8891923" y="-600739"/>
              <a:ext cx="267705" cy="375319"/>
            </a:xfrm>
            <a:custGeom>
              <a:avLst/>
              <a:gdLst/>
              <a:ahLst/>
              <a:cxnLst/>
              <a:rect l="l" t="t" r="r" b="b"/>
              <a:pathLst>
                <a:path w="301" h="422" extrusionOk="0">
                  <a:moveTo>
                    <a:pt x="0" y="365"/>
                  </a:moveTo>
                  <a:lnTo>
                    <a:pt x="193" y="0"/>
                  </a:lnTo>
                  <a:lnTo>
                    <a:pt x="301" y="57"/>
                  </a:lnTo>
                  <a:lnTo>
                    <a:pt x="108" y="422"/>
                  </a:lnTo>
                  <a:lnTo>
                    <a:pt x="0" y="365"/>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65" name="Google Shape;1065;p19"/>
            <p:cNvSpPr/>
            <p:nvPr/>
          </p:nvSpPr>
          <p:spPr>
            <a:xfrm rot="-2700000" flipH="1">
              <a:off x="8912693" y="-561736"/>
              <a:ext cx="226793" cy="297943"/>
            </a:xfrm>
            <a:custGeom>
              <a:avLst/>
              <a:gdLst/>
              <a:ahLst/>
              <a:cxnLst/>
              <a:rect l="l" t="t" r="r" b="b"/>
              <a:pathLst>
                <a:path w="255" h="335" extrusionOk="0">
                  <a:moveTo>
                    <a:pt x="0" y="278"/>
                  </a:moveTo>
                  <a:lnTo>
                    <a:pt x="147" y="0"/>
                  </a:lnTo>
                  <a:lnTo>
                    <a:pt x="255" y="57"/>
                  </a:lnTo>
                  <a:lnTo>
                    <a:pt x="108" y="335"/>
                  </a:lnTo>
                  <a:lnTo>
                    <a:pt x="0" y="278"/>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66" name="Google Shape;1066;p19"/>
            <p:cNvSpPr/>
            <p:nvPr/>
          </p:nvSpPr>
          <p:spPr>
            <a:xfrm rot="-2700000" flipH="1">
              <a:off x="8958941" y="-513709"/>
              <a:ext cx="134297" cy="201890"/>
            </a:xfrm>
            <a:custGeom>
              <a:avLst/>
              <a:gdLst/>
              <a:ahLst/>
              <a:cxnLst/>
              <a:rect l="l" t="t" r="r" b="b"/>
              <a:pathLst>
                <a:path w="151" h="227" extrusionOk="0">
                  <a:moveTo>
                    <a:pt x="0" y="203"/>
                  </a:moveTo>
                  <a:lnTo>
                    <a:pt x="107" y="0"/>
                  </a:lnTo>
                  <a:lnTo>
                    <a:pt x="151" y="23"/>
                  </a:lnTo>
                  <a:lnTo>
                    <a:pt x="44" y="227"/>
                  </a:lnTo>
                  <a:lnTo>
                    <a:pt x="0" y="203"/>
                  </a:lnTo>
                  <a:close/>
                </a:path>
              </a:pathLst>
            </a:custGeom>
            <a:solidFill>
              <a:schemeClr val="accent1"/>
            </a:solidFill>
            <a:ln>
              <a:noFill/>
            </a:ln>
          </p:spPr>
          <p:txBody>
            <a:bodyPr spcFirstLastPara="1" wrap="square" lIns="90000" tIns="36700" rIns="90000" bIns="367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67" name="Google Shape;1067;p19"/>
            <p:cNvSpPr/>
            <p:nvPr/>
          </p:nvSpPr>
          <p:spPr>
            <a:xfrm rot="-2700000" flipH="1">
              <a:off x="8423442" y="1428703"/>
              <a:ext cx="46248" cy="59589"/>
            </a:xfrm>
            <a:custGeom>
              <a:avLst/>
              <a:gdLst/>
              <a:ahLst/>
              <a:cxnLst/>
              <a:rect l="l" t="t" r="r" b="b"/>
              <a:pathLst>
                <a:path w="52" h="67" extrusionOk="0">
                  <a:moveTo>
                    <a:pt x="24" y="67"/>
                  </a:moveTo>
                  <a:lnTo>
                    <a:pt x="52" y="12"/>
                  </a:lnTo>
                  <a:lnTo>
                    <a:pt x="28" y="0"/>
                  </a:lnTo>
                  <a:lnTo>
                    <a:pt x="0" y="54"/>
                  </a:lnTo>
                  <a:lnTo>
                    <a:pt x="24" y="67"/>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68" name="Google Shape;1068;p19"/>
            <p:cNvSpPr/>
            <p:nvPr/>
          </p:nvSpPr>
          <p:spPr>
            <a:xfrm rot="-2700000" flipH="1">
              <a:off x="8322724" y="1473406"/>
              <a:ext cx="177877" cy="149416"/>
            </a:xfrm>
            <a:custGeom>
              <a:avLst/>
              <a:gdLst/>
              <a:ahLst/>
              <a:cxnLst/>
              <a:rect l="l" t="t" r="r" b="b"/>
              <a:pathLst>
                <a:path w="200" h="168" extrusionOk="0">
                  <a:moveTo>
                    <a:pt x="165" y="168"/>
                  </a:moveTo>
                  <a:lnTo>
                    <a:pt x="200" y="103"/>
                  </a:lnTo>
                  <a:lnTo>
                    <a:pt x="58" y="0"/>
                  </a:lnTo>
                  <a:lnTo>
                    <a:pt x="0" y="110"/>
                  </a:lnTo>
                  <a:lnTo>
                    <a:pt x="165" y="168"/>
                  </a:lnTo>
                  <a:close/>
                </a:path>
              </a:pathLst>
            </a:custGeom>
            <a:solidFill>
              <a:schemeClr val="accent2"/>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69" name="Google Shape;1069;p19"/>
            <p:cNvSpPr/>
            <p:nvPr/>
          </p:nvSpPr>
          <p:spPr>
            <a:xfrm rot="-2700000" flipH="1">
              <a:off x="8334838" y="1498448"/>
              <a:ext cx="157421" cy="109394"/>
            </a:xfrm>
            <a:custGeom>
              <a:avLst/>
              <a:gdLst/>
              <a:ahLst/>
              <a:cxnLst/>
              <a:rect l="l" t="t" r="r" b="b"/>
              <a:pathLst>
                <a:path w="177" h="123" extrusionOk="0">
                  <a:moveTo>
                    <a:pt x="160" y="123"/>
                  </a:moveTo>
                  <a:lnTo>
                    <a:pt x="177" y="91"/>
                  </a:lnTo>
                  <a:lnTo>
                    <a:pt x="29" y="0"/>
                  </a:lnTo>
                  <a:lnTo>
                    <a:pt x="0" y="54"/>
                  </a:lnTo>
                  <a:lnTo>
                    <a:pt x="160" y="123"/>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70" name="Google Shape;1070;p19"/>
            <p:cNvSpPr/>
            <p:nvPr/>
          </p:nvSpPr>
          <p:spPr>
            <a:xfrm rot="-2700000" flipH="1">
              <a:off x="8031547" y="1770394"/>
              <a:ext cx="540746" cy="294385"/>
            </a:xfrm>
            <a:custGeom>
              <a:avLst/>
              <a:gdLst/>
              <a:ahLst/>
              <a:cxnLst/>
              <a:rect l="l" t="t" r="r" b="b"/>
              <a:pathLst>
                <a:path w="608" h="331" extrusionOk="0">
                  <a:moveTo>
                    <a:pt x="607" y="328"/>
                  </a:moveTo>
                  <a:lnTo>
                    <a:pt x="607" y="328"/>
                  </a:lnTo>
                  <a:cubicBezTo>
                    <a:pt x="609" y="324"/>
                    <a:pt x="605" y="318"/>
                    <a:pt x="598" y="314"/>
                  </a:cubicBezTo>
                  <a:lnTo>
                    <a:pt x="11" y="0"/>
                  </a:lnTo>
                  <a:lnTo>
                    <a:pt x="0" y="22"/>
                  </a:lnTo>
                  <a:lnTo>
                    <a:pt x="591" y="327"/>
                  </a:lnTo>
                  <a:cubicBezTo>
                    <a:pt x="598" y="331"/>
                    <a:pt x="606" y="332"/>
                    <a:pt x="607" y="32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71" name="Google Shape;1071;p19"/>
            <p:cNvSpPr/>
            <p:nvPr/>
          </p:nvSpPr>
          <p:spPr>
            <a:xfrm rot="-2700000" flipH="1">
              <a:off x="8032881" y="1775394"/>
              <a:ext cx="538078" cy="288160"/>
            </a:xfrm>
            <a:custGeom>
              <a:avLst/>
              <a:gdLst/>
              <a:ahLst/>
              <a:cxnLst/>
              <a:rect l="l" t="t" r="r" b="b"/>
              <a:pathLst>
                <a:path w="605" h="324" extrusionOk="0">
                  <a:moveTo>
                    <a:pt x="604" y="323"/>
                  </a:moveTo>
                  <a:lnTo>
                    <a:pt x="604" y="323"/>
                  </a:lnTo>
                  <a:cubicBezTo>
                    <a:pt x="606" y="321"/>
                    <a:pt x="603" y="318"/>
                    <a:pt x="600" y="316"/>
                  </a:cubicBezTo>
                  <a:lnTo>
                    <a:pt x="6" y="0"/>
                  </a:lnTo>
                  <a:lnTo>
                    <a:pt x="0" y="11"/>
                  </a:lnTo>
                  <a:lnTo>
                    <a:pt x="596" y="323"/>
                  </a:lnTo>
                  <a:cubicBezTo>
                    <a:pt x="600" y="325"/>
                    <a:pt x="604" y="325"/>
                    <a:pt x="604" y="32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72" name="Google Shape;1072;p19"/>
            <p:cNvSpPr/>
            <p:nvPr/>
          </p:nvSpPr>
          <p:spPr>
            <a:xfrm rot="-2700000" flipH="1">
              <a:off x="8401103" y="1043482"/>
              <a:ext cx="61368" cy="89828"/>
            </a:xfrm>
            <a:custGeom>
              <a:avLst/>
              <a:gdLst/>
              <a:ahLst/>
              <a:cxnLst/>
              <a:rect l="l" t="t" r="r" b="b"/>
              <a:pathLst>
                <a:path w="69" h="101" extrusionOk="0">
                  <a:moveTo>
                    <a:pt x="0" y="89"/>
                  </a:moveTo>
                  <a:lnTo>
                    <a:pt x="47" y="0"/>
                  </a:lnTo>
                  <a:lnTo>
                    <a:pt x="69" y="12"/>
                  </a:lnTo>
                  <a:lnTo>
                    <a:pt x="22"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73" name="Google Shape;1073;p19"/>
            <p:cNvSpPr/>
            <p:nvPr/>
          </p:nvSpPr>
          <p:spPr>
            <a:xfrm rot="-2700000" flipH="1">
              <a:off x="8422023" y="954066"/>
              <a:ext cx="40912" cy="49805"/>
            </a:xfrm>
            <a:custGeom>
              <a:avLst/>
              <a:gdLst/>
              <a:ahLst/>
              <a:cxnLst/>
              <a:rect l="l" t="t" r="r" b="b"/>
              <a:pathLst>
                <a:path w="46" h="56" extrusionOk="0">
                  <a:moveTo>
                    <a:pt x="0" y="44"/>
                  </a:moveTo>
                  <a:lnTo>
                    <a:pt x="23" y="0"/>
                  </a:lnTo>
                  <a:lnTo>
                    <a:pt x="46"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74" name="Google Shape;1074;p19"/>
            <p:cNvSpPr/>
            <p:nvPr/>
          </p:nvSpPr>
          <p:spPr>
            <a:xfrm rot="-2700000" flipH="1">
              <a:off x="8464936" y="837336"/>
              <a:ext cx="61368" cy="88938"/>
            </a:xfrm>
            <a:custGeom>
              <a:avLst/>
              <a:gdLst/>
              <a:ahLst/>
              <a:cxnLst/>
              <a:rect l="l" t="t" r="r" b="b"/>
              <a:pathLst>
                <a:path w="69" h="100" extrusionOk="0">
                  <a:moveTo>
                    <a:pt x="0" y="89"/>
                  </a:moveTo>
                  <a:lnTo>
                    <a:pt x="47" y="0"/>
                  </a:lnTo>
                  <a:lnTo>
                    <a:pt x="69" y="12"/>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75" name="Google Shape;1075;p19"/>
            <p:cNvSpPr/>
            <p:nvPr/>
          </p:nvSpPr>
          <p:spPr>
            <a:xfrm rot="-2700000" flipH="1">
              <a:off x="8497324" y="733439"/>
              <a:ext cx="61368" cy="89828"/>
            </a:xfrm>
            <a:custGeom>
              <a:avLst/>
              <a:gdLst/>
              <a:ahLst/>
              <a:cxnLst/>
              <a:rect l="l" t="t" r="r" b="b"/>
              <a:pathLst>
                <a:path w="69" h="101" extrusionOk="0">
                  <a:moveTo>
                    <a:pt x="0" y="89"/>
                  </a:moveTo>
                  <a:lnTo>
                    <a:pt x="47" y="0"/>
                  </a:lnTo>
                  <a:lnTo>
                    <a:pt x="69" y="12"/>
                  </a:lnTo>
                  <a:lnTo>
                    <a:pt x="23"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76" name="Google Shape;1076;p19"/>
            <p:cNvSpPr/>
            <p:nvPr/>
          </p:nvSpPr>
          <p:spPr>
            <a:xfrm rot="-2700000" flipH="1">
              <a:off x="8518243" y="644024"/>
              <a:ext cx="40912" cy="49805"/>
            </a:xfrm>
            <a:custGeom>
              <a:avLst/>
              <a:gdLst/>
              <a:ahLst/>
              <a:cxnLst/>
              <a:rect l="l" t="t" r="r" b="b"/>
              <a:pathLst>
                <a:path w="46" h="56" extrusionOk="0">
                  <a:moveTo>
                    <a:pt x="0" y="44"/>
                  </a:moveTo>
                  <a:lnTo>
                    <a:pt x="24" y="0"/>
                  </a:lnTo>
                  <a:lnTo>
                    <a:pt x="46"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77" name="Google Shape;1077;p19"/>
            <p:cNvSpPr/>
            <p:nvPr/>
          </p:nvSpPr>
          <p:spPr>
            <a:xfrm rot="-2700000" flipH="1">
              <a:off x="8561156" y="527294"/>
              <a:ext cx="61368" cy="88938"/>
            </a:xfrm>
            <a:custGeom>
              <a:avLst/>
              <a:gdLst/>
              <a:ahLst/>
              <a:cxnLst/>
              <a:rect l="l" t="t" r="r" b="b"/>
              <a:pathLst>
                <a:path w="69" h="100" extrusionOk="0">
                  <a:moveTo>
                    <a:pt x="0" y="89"/>
                  </a:moveTo>
                  <a:lnTo>
                    <a:pt x="47" y="0"/>
                  </a:lnTo>
                  <a:lnTo>
                    <a:pt x="69" y="12"/>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78" name="Google Shape;1078;p19"/>
            <p:cNvSpPr/>
            <p:nvPr/>
          </p:nvSpPr>
          <p:spPr>
            <a:xfrm rot="-2700000" flipH="1">
              <a:off x="8592916" y="424026"/>
              <a:ext cx="61368" cy="89828"/>
            </a:xfrm>
            <a:custGeom>
              <a:avLst/>
              <a:gdLst/>
              <a:ahLst/>
              <a:cxnLst/>
              <a:rect l="l" t="t" r="r" b="b"/>
              <a:pathLst>
                <a:path w="69" h="101" extrusionOk="0">
                  <a:moveTo>
                    <a:pt x="0" y="89"/>
                  </a:moveTo>
                  <a:lnTo>
                    <a:pt x="47" y="0"/>
                  </a:lnTo>
                  <a:lnTo>
                    <a:pt x="69" y="12"/>
                  </a:lnTo>
                  <a:lnTo>
                    <a:pt x="22"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79" name="Google Shape;1079;p19"/>
            <p:cNvSpPr/>
            <p:nvPr/>
          </p:nvSpPr>
          <p:spPr>
            <a:xfrm rot="-2700000" flipH="1">
              <a:off x="8614594" y="334295"/>
              <a:ext cx="40022" cy="49805"/>
            </a:xfrm>
            <a:custGeom>
              <a:avLst/>
              <a:gdLst/>
              <a:ahLst/>
              <a:cxnLst/>
              <a:rect l="l" t="t" r="r" b="b"/>
              <a:pathLst>
                <a:path w="45" h="56" extrusionOk="0">
                  <a:moveTo>
                    <a:pt x="0" y="44"/>
                  </a:moveTo>
                  <a:lnTo>
                    <a:pt x="23" y="0"/>
                  </a:lnTo>
                  <a:lnTo>
                    <a:pt x="45"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80" name="Google Shape;1080;p19"/>
            <p:cNvSpPr/>
            <p:nvPr/>
          </p:nvSpPr>
          <p:spPr>
            <a:xfrm rot="-2700000" flipH="1">
              <a:off x="8656748" y="217880"/>
              <a:ext cx="61368" cy="88938"/>
            </a:xfrm>
            <a:custGeom>
              <a:avLst/>
              <a:gdLst/>
              <a:ahLst/>
              <a:cxnLst/>
              <a:rect l="l" t="t" r="r" b="b"/>
              <a:pathLst>
                <a:path w="69" h="100" extrusionOk="0">
                  <a:moveTo>
                    <a:pt x="0" y="89"/>
                  </a:moveTo>
                  <a:lnTo>
                    <a:pt x="47" y="0"/>
                  </a:lnTo>
                  <a:lnTo>
                    <a:pt x="69" y="11"/>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81" name="Google Shape;1081;p19"/>
            <p:cNvSpPr/>
            <p:nvPr/>
          </p:nvSpPr>
          <p:spPr>
            <a:xfrm rot="-2700000" flipH="1">
              <a:off x="8689136" y="113983"/>
              <a:ext cx="61368" cy="89828"/>
            </a:xfrm>
            <a:custGeom>
              <a:avLst/>
              <a:gdLst/>
              <a:ahLst/>
              <a:cxnLst/>
              <a:rect l="l" t="t" r="r" b="b"/>
              <a:pathLst>
                <a:path w="69" h="101" extrusionOk="0">
                  <a:moveTo>
                    <a:pt x="0" y="89"/>
                  </a:moveTo>
                  <a:lnTo>
                    <a:pt x="47" y="0"/>
                  </a:lnTo>
                  <a:lnTo>
                    <a:pt x="69" y="12"/>
                  </a:lnTo>
                  <a:lnTo>
                    <a:pt x="22"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82" name="Google Shape;1082;p19"/>
            <p:cNvSpPr/>
            <p:nvPr/>
          </p:nvSpPr>
          <p:spPr>
            <a:xfrm rot="-2700000" flipH="1">
              <a:off x="8710055" y="24567"/>
              <a:ext cx="40912" cy="49805"/>
            </a:xfrm>
            <a:custGeom>
              <a:avLst/>
              <a:gdLst/>
              <a:ahLst/>
              <a:cxnLst/>
              <a:rect l="l" t="t" r="r" b="b"/>
              <a:pathLst>
                <a:path w="46" h="56" extrusionOk="0">
                  <a:moveTo>
                    <a:pt x="0" y="44"/>
                  </a:moveTo>
                  <a:lnTo>
                    <a:pt x="24" y="0"/>
                  </a:lnTo>
                  <a:lnTo>
                    <a:pt x="46"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83" name="Google Shape;1083;p19"/>
            <p:cNvSpPr/>
            <p:nvPr/>
          </p:nvSpPr>
          <p:spPr>
            <a:xfrm rot="-2700000" flipH="1">
              <a:off x="8752969" y="-92163"/>
              <a:ext cx="61368" cy="88938"/>
            </a:xfrm>
            <a:custGeom>
              <a:avLst/>
              <a:gdLst/>
              <a:ahLst/>
              <a:cxnLst/>
              <a:rect l="l" t="t" r="r" b="b"/>
              <a:pathLst>
                <a:path w="69" h="100" extrusionOk="0">
                  <a:moveTo>
                    <a:pt x="0" y="89"/>
                  </a:moveTo>
                  <a:lnTo>
                    <a:pt x="47" y="0"/>
                  </a:lnTo>
                  <a:lnTo>
                    <a:pt x="69" y="12"/>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84" name="Google Shape;1084;p19"/>
          <p:cNvGrpSpPr/>
          <p:nvPr/>
        </p:nvGrpSpPr>
        <p:grpSpPr>
          <a:xfrm>
            <a:off x="152046" y="110315"/>
            <a:ext cx="844693" cy="607668"/>
            <a:chOff x="152046" y="110315"/>
            <a:chExt cx="844693" cy="607668"/>
          </a:xfrm>
        </p:grpSpPr>
        <p:grpSp>
          <p:nvGrpSpPr>
            <p:cNvPr id="1085" name="Google Shape;1085;p19"/>
            <p:cNvGrpSpPr/>
            <p:nvPr/>
          </p:nvGrpSpPr>
          <p:grpSpPr>
            <a:xfrm rot="8904676">
              <a:off x="666928" y="172651"/>
              <a:ext cx="297102" cy="208926"/>
              <a:chOff x="7651338" y="4606183"/>
              <a:chExt cx="297113" cy="208933"/>
            </a:xfrm>
          </p:grpSpPr>
          <p:sp>
            <p:nvSpPr>
              <p:cNvPr id="1086" name="Google Shape;1086;p19"/>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087" name="Google Shape;1087;p19"/>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88" name="Google Shape;1088;p19"/>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89" name="Google Shape;1089;p19"/>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90" name="Google Shape;1090;p19"/>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91" name="Google Shape;1091;p19"/>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92" name="Google Shape;1092;p19"/>
            <p:cNvGrpSpPr/>
            <p:nvPr/>
          </p:nvGrpSpPr>
          <p:grpSpPr>
            <a:xfrm rot="3638291">
              <a:off x="167376" y="432835"/>
              <a:ext cx="297099" cy="208923"/>
              <a:chOff x="7651338" y="4606183"/>
              <a:chExt cx="297113" cy="208933"/>
            </a:xfrm>
          </p:grpSpPr>
          <p:sp>
            <p:nvSpPr>
              <p:cNvPr id="1093" name="Google Shape;1093;p19"/>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094" name="Google Shape;1094;p19"/>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95" name="Google Shape;1095;p19"/>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96" name="Google Shape;1096;p19"/>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97" name="Google Shape;1097;p19"/>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98" name="Google Shape;1098;p19"/>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1099" name="Google Shape;1099;p19"/>
          <p:cNvGrpSpPr/>
          <p:nvPr/>
        </p:nvGrpSpPr>
        <p:grpSpPr>
          <a:xfrm>
            <a:off x="8228436" y="243139"/>
            <a:ext cx="726513" cy="753584"/>
            <a:chOff x="8228436" y="243139"/>
            <a:chExt cx="726513" cy="753584"/>
          </a:xfrm>
        </p:grpSpPr>
        <p:grpSp>
          <p:nvGrpSpPr>
            <p:cNvPr id="1100" name="Google Shape;1100;p19"/>
            <p:cNvGrpSpPr/>
            <p:nvPr/>
          </p:nvGrpSpPr>
          <p:grpSpPr>
            <a:xfrm rot="10800000" flipH="1">
              <a:off x="8744223" y="243139"/>
              <a:ext cx="210725" cy="222671"/>
              <a:chOff x="601782" y="370622"/>
              <a:chExt cx="210725" cy="222671"/>
            </a:xfrm>
          </p:grpSpPr>
          <p:sp>
            <p:nvSpPr>
              <p:cNvPr id="1101" name="Google Shape;1101;p19"/>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102" name="Google Shape;1102;p19"/>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03" name="Google Shape;1103;p19"/>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04" name="Google Shape;1104;p19"/>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05" name="Google Shape;1105;p19"/>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06" name="Google Shape;1106;p19"/>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107" name="Google Shape;1107;p19"/>
            <p:cNvGrpSpPr/>
            <p:nvPr/>
          </p:nvGrpSpPr>
          <p:grpSpPr>
            <a:xfrm rot="2324904" flipH="1">
              <a:off x="8355917" y="717802"/>
              <a:ext cx="297112" cy="208932"/>
              <a:chOff x="7651338" y="4606183"/>
              <a:chExt cx="297113" cy="208933"/>
            </a:xfrm>
          </p:grpSpPr>
          <p:sp>
            <p:nvSpPr>
              <p:cNvPr id="1108" name="Google Shape;1108;p19"/>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109" name="Google Shape;1109;p19"/>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10" name="Google Shape;1110;p19"/>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11" name="Google Shape;1111;p19"/>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12" name="Google Shape;1112;p19"/>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13" name="Google Shape;1113;p19"/>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114" name="Google Shape;1114;p19"/>
            <p:cNvGrpSpPr/>
            <p:nvPr/>
          </p:nvGrpSpPr>
          <p:grpSpPr>
            <a:xfrm rot="10800000" flipH="1">
              <a:off x="8228436" y="243139"/>
              <a:ext cx="210725" cy="222671"/>
              <a:chOff x="601782" y="370622"/>
              <a:chExt cx="210725" cy="222671"/>
            </a:xfrm>
          </p:grpSpPr>
          <p:sp>
            <p:nvSpPr>
              <p:cNvPr id="1115" name="Google Shape;1115;p19"/>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116" name="Google Shape;1116;p19"/>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17" name="Google Shape;1117;p19"/>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18" name="Google Shape;1118;p19"/>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19" name="Google Shape;1119;p19"/>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20" name="Google Shape;1120;p19"/>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1121" name="Google Shape;1121;p19"/>
          <p:cNvGrpSpPr/>
          <p:nvPr/>
        </p:nvGrpSpPr>
        <p:grpSpPr>
          <a:xfrm>
            <a:off x="337113" y="4695014"/>
            <a:ext cx="297113" cy="208933"/>
            <a:chOff x="7651338" y="4606183"/>
            <a:chExt cx="297113" cy="208933"/>
          </a:xfrm>
        </p:grpSpPr>
        <p:sp>
          <p:nvSpPr>
            <p:cNvPr id="1122" name="Google Shape;1122;p19"/>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123" name="Google Shape;1123;p19"/>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24" name="Google Shape;1124;p19"/>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25" name="Google Shape;1125;p19"/>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26" name="Google Shape;1126;p19"/>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27" name="Google Shape;1127;p19"/>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1" name="Shape 41"/>
        <p:cNvGrpSpPr/>
        <p:nvPr/>
      </p:nvGrpSpPr>
      <p:grpSpPr>
        <a:xfrm>
          <a:off x="0" y="0"/>
          <a:ext cx="0" cy="0"/>
          <a:chOff x="0" y="0"/>
          <a:chExt cx="0" cy="0"/>
        </a:xfrm>
      </p:grpSpPr>
      <p:sp>
        <p:nvSpPr>
          <p:cNvPr id="42" name="Google Shape;42;p3"/>
          <p:cNvSpPr txBox="1">
            <a:spLocks noGrp="1"/>
          </p:cNvSpPr>
          <p:nvPr>
            <p:ph type="title"/>
          </p:nvPr>
        </p:nvSpPr>
        <p:spPr>
          <a:xfrm>
            <a:off x="3084003" y="1802700"/>
            <a:ext cx="4334700" cy="15381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3" name="Google Shape;43;p3"/>
          <p:cNvSpPr txBox="1">
            <a:spLocks noGrp="1"/>
          </p:cNvSpPr>
          <p:nvPr>
            <p:ph type="title" idx="2" hasCustomPrompt="1"/>
          </p:nvPr>
        </p:nvSpPr>
        <p:spPr>
          <a:xfrm>
            <a:off x="1725297" y="1802700"/>
            <a:ext cx="1206300" cy="15381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7000"/>
              <a:buNone/>
              <a:defRPr sz="55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grpSp>
        <p:nvGrpSpPr>
          <p:cNvPr id="44" name="Google Shape;44;p3"/>
          <p:cNvGrpSpPr/>
          <p:nvPr/>
        </p:nvGrpSpPr>
        <p:grpSpPr>
          <a:xfrm>
            <a:off x="8177703" y="159414"/>
            <a:ext cx="777245" cy="731484"/>
            <a:chOff x="8198637" y="117546"/>
            <a:chExt cx="777245" cy="731484"/>
          </a:xfrm>
        </p:grpSpPr>
        <p:grpSp>
          <p:nvGrpSpPr>
            <p:cNvPr id="45" name="Google Shape;45;p3"/>
            <p:cNvGrpSpPr/>
            <p:nvPr/>
          </p:nvGrpSpPr>
          <p:grpSpPr>
            <a:xfrm>
              <a:off x="8765157" y="542634"/>
              <a:ext cx="210725" cy="222671"/>
              <a:chOff x="601782" y="370622"/>
              <a:chExt cx="210725" cy="222671"/>
            </a:xfrm>
          </p:grpSpPr>
          <p:sp>
            <p:nvSpPr>
              <p:cNvPr id="46" name="Google Shape;46;p3"/>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7" name="Google Shape;47;p3"/>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8" name="Google Shape;48;p3"/>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49;p3"/>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0" name="Google Shape;50;p3"/>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51;p3"/>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52" name="Google Shape;52;p3"/>
            <p:cNvGrpSpPr/>
            <p:nvPr/>
          </p:nvGrpSpPr>
          <p:grpSpPr>
            <a:xfrm rot="8475096">
              <a:off x="8231326" y="187535"/>
              <a:ext cx="297112" cy="208932"/>
              <a:chOff x="7651338" y="4606183"/>
              <a:chExt cx="297113" cy="208933"/>
            </a:xfrm>
          </p:grpSpPr>
          <p:sp>
            <p:nvSpPr>
              <p:cNvPr id="53" name="Google Shape;53;p3"/>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54" name="Google Shape;54;p3"/>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55;p3"/>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6" name="Google Shape;56;p3"/>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7" name="Google Shape;57;p3"/>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58;p3"/>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59" name="Google Shape;59;p3"/>
            <p:cNvGrpSpPr/>
            <p:nvPr/>
          </p:nvGrpSpPr>
          <p:grpSpPr>
            <a:xfrm>
              <a:off x="8274520" y="626359"/>
              <a:ext cx="210725" cy="222671"/>
              <a:chOff x="601782" y="370622"/>
              <a:chExt cx="210725" cy="222671"/>
            </a:xfrm>
          </p:grpSpPr>
          <p:sp>
            <p:nvSpPr>
              <p:cNvPr id="60" name="Google Shape;60;p3"/>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61" name="Google Shape;61;p3"/>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62;p3"/>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63;p3"/>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4" name="Google Shape;64;p3"/>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5" name="Google Shape;65;p3"/>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66" name="Google Shape;66;p3"/>
          <p:cNvGrpSpPr/>
          <p:nvPr/>
        </p:nvGrpSpPr>
        <p:grpSpPr>
          <a:xfrm>
            <a:off x="172113" y="149565"/>
            <a:ext cx="969693" cy="921031"/>
            <a:chOff x="172113" y="149565"/>
            <a:chExt cx="969693" cy="921031"/>
          </a:xfrm>
        </p:grpSpPr>
        <p:grpSp>
          <p:nvGrpSpPr>
            <p:cNvPr id="67" name="Google Shape;67;p3"/>
            <p:cNvGrpSpPr/>
            <p:nvPr/>
          </p:nvGrpSpPr>
          <p:grpSpPr>
            <a:xfrm>
              <a:off x="172113" y="648914"/>
              <a:ext cx="297113" cy="208933"/>
              <a:chOff x="7651338" y="4606183"/>
              <a:chExt cx="297113" cy="208933"/>
            </a:xfrm>
          </p:grpSpPr>
          <p:sp>
            <p:nvSpPr>
              <p:cNvPr id="68" name="Google Shape;68;p3"/>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69" name="Google Shape;69;p3"/>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0" name="Google Shape;70;p3"/>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1" name="Google Shape;71;p3"/>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2" name="Google Shape;72;p3"/>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3" name="Google Shape;73;p3"/>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74" name="Google Shape;74;p3"/>
            <p:cNvGrpSpPr/>
            <p:nvPr/>
          </p:nvGrpSpPr>
          <p:grpSpPr>
            <a:xfrm rot="8904676">
              <a:off x="646603" y="211901"/>
              <a:ext cx="297102" cy="208926"/>
              <a:chOff x="7651338" y="4606183"/>
              <a:chExt cx="297113" cy="208933"/>
            </a:xfrm>
          </p:grpSpPr>
          <p:sp>
            <p:nvSpPr>
              <p:cNvPr id="75" name="Google Shape;75;p3"/>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76" name="Google Shape;76;p3"/>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7" name="Google Shape;77;p3"/>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8" name="Google Shape;78;p3"/>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9" name="Google Shape;79;p3"/>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0" name="Google Shape;80;p3"/>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1" name="Google Shape;81;p3"/>
            <p:cNvGrpSpPr/>
            <p:nvPr/>
          </p:nvGrpSpPr>
          <p:grpSpPr>
            <a:xfrm rot="3638291">
              <a:off x="829376" y="785447"/>
              <a:ext cx="297099" cy="208923"/>
              <a:chOff x="7651338" y="4606183"/>
              <a:chExt cx="297113" cy="208933"/>
            </a:xfrm>
          </p:grpSpPr>
          <p:sp>
            <p:nvSpPr>
              <p:cNvPr id="82" name="Google Shape;82;p3"/>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83" name="Google Shape;83;p3"/>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4" name="Google Shape;84;p3"/>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5" name="Google Shape;85;p3"/>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6" name="Google Shape;86;p3"/>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7" name="Google Shape;87;p3"/>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solidFill>
          <a:schemeClr val="dk1"/>
        </a:solidFill>
        <a:effectLst/>
      </p:bgPr>
    </p:bg>
    <p:spTree>
      <p:nvGrpSpPr>
        <p:cNvPr id="1" name="Shape 88"/>
        <p:cNvGrpSpPr/>
        <p:nvPr/>
      </p:nvGrpSpPr>
      <p:grpSpPr>
        <a:xfrm>
          <a:off x="0" y="0"/>
          <a:ext cx="0" cy="0"/>
          <a:chOff x="0" y="0"/>
          <a:chExt cx="0" cy="0"/>
        </a:xfrm>
      </p:grpSpPr>
      <p:sp>
        <p:nvSpPr>
          <p:cNvPr id="89" name="Google Shape;89;p4"/>
          <p:cNvSpPr txBox="1">
            <a:spLocks noGrp="1"/>
          </p:cNvSpPr>
          <p:nvPr>
            <p:ph type="title"/>
          </p:nvPr>
        </p:nvSpPr>
        <p:spPr>
          <a:xfrm>
            <a:off x="713100" y="542613"/>
            <a:ext cx="77259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90" name="Google Shape;90;p4"/>
          <p:cNvSpPr txBox="1">
            <a:spLocks noGrp="1"/>
          </p:cNvSpPr>
          <p:nvPr>
            <p:ph type="body" idx="1"/>
          </p:nvPr>
        </p:nvSpPr>
        <p:spPr>
          <a:xfrm>
            <a:off x="713100" y="1191509"/>
            <a:ext cx="7725900" cy="355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a:solidFill>
                  <a:schemeClr val="lt1"/>
                </a:solidFill>
              </a:defRPr>
            </a:lvl1pPr>
            <a:lvl2pPr marL="914400" lvl="1" indent="-304800">
              <a:spcBef>
                <a:spcPts val="0"/>
              </a:spcBef>
              <a:spcAft>
                <a:spcPts val="0"/>
              </a:spcAft>
              <a:buClr>
                <a:schemeClr val="lt1"/>
              </a:buClr>
              <a:buSzPts val="1200"/>
              <a:buChar char="○"/>
              <a:defRPr>
                <a:solidFill>
                  <a:schemeClr val="lt1"/>
                </a:solidFill>
              </a:defRPr>
            </a:lvl2pPr>
            <a:lvl3pPr marL="1371600" lvl="2" indent="-304800">
              <a:spcBef>
                <a:spcPts val="0"/>
              </a:spcBef>
              <a:spcAft>
                <a:spcPts val="0"/>
              </a:spcAft>
              <a:buClr>
                <a:schemeClr val="lt1"/>
              </a:buClr>
              <a:buSzPts val="1200"/>
              <a:buChar char="■"/>
              <a:defRPr>
                <a:solidFill>
                  <a:schemeClr val="lt1"/>
                </a:solidFill>
              </a:defRPr>
            </a:lvl3pPr>
            <a:lvl4pPr marL="1828800" lvl="3" indent="-304800">
              <a:spcBef>
                <a:spcPts val="0"/>
              </a:spcBef>
              <a:spcAft>
                <a:spcPts val="0"/>
              </a:spcAft>
              <a:buClr>
                <a:schemeClr val="lt1"/>
              </a:buClr>
              <a:buSzPts val="1200"/>
              <a:buChar char="●"/>
              <a:defRPr>
                <a:solidFill>
                  <a:schemeClr val="lt1"/>
                </a:solidFill>
              </a:defRPr>
            </a:lvl4pPr>
            <a:lvl5pPr marL="2286000" lvl="4" indent="-304800">
              <a:spcBef>
                <a:spcPts val="0"/>
              </a:spcBef>
              <a:spcAft>
                <a:spcPts val="0"/>
              </a:spcAft>
              <a:buClr>
                <a:schemeClr val="lt1"/>
              </a:buClr>
              <a:buSzPts val="1200"/>
              <a:buChar char="○"/>
              <a:defRPr>
                <a:solidFill>
                  <a:schemeClr val="lt1"/>
                </a:solidFill>
              </a:defRPr>
            </a:lvl5pPr>
            <a:lvl6pPr marL="2743200" lvl="5" indent="-304800">
              <a:spcBef>
                <a:spcPts val="0"/>
              </a:spcBef>
              <a:spcAft>
                <a:spcPts val="0"/>
              </a:spcAft>
              <a:buClr>
                <a:schemeClr val="lt1"/>
              </a:buClr>
              <a:buSzPts val="1200"/>
              <a:buChar char="■"/>
              <a:defRPr>
                <a:solidFill>
                  <a:schemeClr val="lt1"/>
                </a:solidFill>
              </a:defRPr>
            </a:lvl6pPr>
            <a:lvl7pPr marL="3200400" lvl="6" indent="-304800">
              <a:spcBef>
                <a:spcPts val="0"/>
              </a:spcBef>
              <a:spcAft>
                <a:spcPts val="0"/>
              </a:spcAft>
              <a:buClr>
                <a:schemeClr val="lt1"/>
              </a:buClr>
              <a:buSzPts val="1200"/>
              <a:buChar char="●"/>
              <a:defRPr>
                <a:solidFill>
                  <a:schemeClr val="lt1"/>
                </a:solidFill>
              </a:defRPr>
            </a:lvl7pPr>
            <a:lvl8pPr marL="3657600" lvl="7" indent="-304800">
              <a:spcBef>
                <a:spcPts val="0"/>
              </a:spcBef>
              <a:spcAft>
                <a:spcPts val="0"/>
              </a:spcAft>
              <a:buClr>
                <a:schemeClr val="lt1"/>
              </a:buClr>
              <a:buSzPts val="1200"/>
              <a:buChar char="○"/>
              <a:defRPr>
                <a:solidFill>
                  <a:schemeClr val="lt1"/>
                </a:solidFill>
              </a:defRPr>
            </a:lvl8pPr>
            <a:lvl9pPr marL="4114800" lvl="8" indent="-304800">
              <a:spcBef>
                <a:spcPts val="0"/>
              </a:spcBef>
              <a:spcAft>
                <a:spcPts val="0"/>
              </a:spcAft>
              <a:buClr>
                <a:schemeClr val="lt1"/>
              </a:buClr>
              <a:buSzPts val="1200"/>
              <a:buChar char="■"/>
              <a:defRPr>
                <a:solidFill>
                  <a:schemeClr val="lt1"/>
                </a:solidFill>
              </a:defRPr>
            </a:lvl9pPr>
          </a:lstStyle>
          <a:p/>
        </p:txBody>
      </p:sp>
      <p:grpSp>
        <p:nvGrpSpPr>
          <p:cNvPr id="91" name="Google Shape;91;p4"/>
          <p:cNvGrpSpPr/>
          <p:nvPr/>
        </p:nvGrpSpPr>
        <p:grpSpPr>
          <a:xfrm>
            <a:off x="8198637" y="117546"/>
            <a:ext cx="777245" cy="647759"/>
            <a:chOff x="8198637" y="117546"/>
            <a:chExt cx="777245" cy="647759"/>
          </a:xfrm>
        </p:grpSpPr>
        <p:grpSp>
          <p:nvGrpSpPr>
            <p:cNvPr id="92" name="Google Shape;92;p4"/>
            <p:cNvGrpSpPr/>
            <p:nvPr/>
          </p:nvGrpSpPr>
          <p:grpSpPr>
            <a:xfrm>
              <a:off x="8765157" y="542634"/>
              <a:ext cx="210725" cy="222671"/>
              <a:chOff x="601782" y="370622"/>
              <a:chExt cx="210725" cy="222671"/>
            </a:xfrm>
          </p:grpSpPr>
          <p:sp>
            <p:nvSpPr>
              <p:cNvPr id="93" name="Google Shape;93;p4"/>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94" name="Google Shape;94;p4"/>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5" name="Google Shape;95;p4"/>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6" name="Google Shape;96;p4"/>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7" name="Google Shape;97;p4"/>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8" name="Google Shape;98;p4"/>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 name="Google Shape;99;p4"/>
            <p:cNvGrpSpPr/>
            <p:nvPr/>
          </p:nvGrpSpPr>
          <p:grpSpPr>
            <a:xfrm rot="8475096">
              <a:off x="8231326" y="187535"/>
              <a:ext cx="297112" cy="208932"/>
              <a:chOff x="7651338" y="4606183"/>
              <a:chExt cx="297113" cy="208933"/>
            </a:xfrm>
          </p:grpSpPr>
          <p:sp>
            <p:nvSpPr>
              <p:cNvPr id="100" name="Google Shape;100;p4"/>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01" name="Google Shape;101;p4"/>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2" name="Google Shape;102;p4"/>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3" name="Google Shape;103;p4"/>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4" name="Google Shape;104;p4"/>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5" name="Google Shape;105;p4"/>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106" name="Google Shape;106;p4"/>
          <p:cNvGrpSpPr/>
          <p:nvPr/>
        </p:nvGrpSpPr>
        <p:grpSpPr>
          <a:xfrm>
            <a:off x="124279" y="4346584"/>
            <a:ext cx="737371" cy="626931"/>
            <a:chOff x="124279" y="4346584"/>
            <a:chExt cx="737371" cy="626931"/>
          </a:xfrm>
        </p:grpSpPr>
        <p:grpSp>
          <p:nvGrpSpPr>
            <p:cNvPr id="107" name="Google Shape;107;p4"/>
            <p:cNvGrpSpPr/>
            <p:nvPr/>
          </p:nvGrpSpPr>
          <p:grpSpPr>
            <a:xfrm>
              <a:off x="564538" y="4764583"/>
              <a:ext cx="297113" cy="208933"/>
              <a:chOff x="7651338" y="4606183"/>
              <a:chExt cx="297113" cy="208933"/>
            </a:xfrm>
          </p:grpSpPr>
          <p:sp>
            <p:nvSpPr>
              <p:cNvPr id="108" name="Google Shape;108;p4"/>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09" name="Google Shape;109;p4"/>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0" name="Google Shape;110;p4"/>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1" name="Google Shape;111;p4"/>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2" name="Google Shape;112;p4"/>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3" name="Google Shape;113;p4"/>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14" name="Google Shape;114;p4"/>
            <p:cNvGrpSpPr/>
            <p:nvPr/>
          </p:nvGrpSpPr>
          <p:grpSpPr>
            <a:xfrm rot="6782526">
              <a:off x="130001" y="4419709"/>
              <a:ext cx="297107" cy="208929"/>
              <a:chOff x="7651338" y="4606183"/>
              <a:chExt cx="297113" cy="208933"/>
            </a:xfrm>
          </p:grpSpPr>
          <p:sp>
            <p:nvSpPr>
              <p:cNvPr id="115" name="Google Shape;115;p4"/>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16" name="Google Shape;116;p4"/>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7" name="Google Shape;117;p4"/>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8" name="Google Shape;118;p4"/>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9" name="Google Shape;119;p4"/>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0" name="Google Shape;120;p4"/>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solidFill>
          <a:schemeClr val="dk1"/>
        </a:solidFill>
        <a:effectLst/>
      </p:bgPr>
    </p:bg>
    <p:spTree>
      <p:nvGrpSpPr>
        <p:cNvPr id="1" name="Shape 121"/>
        <p:cNvGrpSpPr/>
        <p:nvPr/>
      </p:nvGrpSpPr>
      <p:grpSpPr>
        <a:xfrm>
          <a:off x="0" y="0"/>
          <a:ext cx="0" cy="0"/>
          <a:chOff x="0" y="0"/>
          <a:chExt cx="0" cy="0"/>
        </a:xfrm>
      </p:grpSpPr>
      <p:sp>
        <p:nvSpPr>
          <p:cNvPr id="122" name="Google Shape;122;p5"/>
          <p:cNvSpPr txBox="1">
            <a:spLocks noGrp="1"/>
          </p:cNvSpPr>
          <p:nvPr>
            <p:ph type="title"/>
          </p:nvPr>
        </p:nvSpPr>
        <p:spPr>
          <a:xfrm>
            <a:off x="713100" y="542613"/>
            <a:ext cx="77259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3" name="Google Shape;123;p5"/>
          <p:cNvSpPr txBox="1">
            <a:spLocks noGrp="1"/>
          </p:cNvSpPr>
          <p:nvPr>
            <p:ph type="subTitle" idx="1"/>
          </p:nvPr>
        </p:nvSpPr>
        <p:spPr>
          <a:xfrm>
            <a:off x="1258863" y="2658440"/>
            <a:ext cx="2947200" cy="42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Archivo"/>
              <a:buNone/>
              <a:defRPr sz="2000" b="1">
                <a:solidFill>
                  <a:schemeClr val="lt1"/>
                </a:solidFill>
                <a:latin typeface="Archivo"/>
                <a:ea typeface="Archivo"/>
                <a:cs typeface="Archivo"/>
                <a:sym typeface="Archivo"/>
              </a:defRPr>
            </a:lvl1pPr>
            <a:lvl2pPr lvl="1"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2pPr>
            <a:lvl3pPr lvl="2"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3pPr>
            <a:lvl4pPr lvl="3"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4pPr>
            <a:lvl5pPr lvl="4"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5pPr>
            <a:lvl6pPr lvl="5"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6pPr>
            <a:lvl7pPr lvl="6"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7pPr>
            <a:lvl8pPr lvl="7"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8pPr>
            <a:lvl9pPr lvl="8"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9pPr>
          </a:lstStyle>
          <a:p/>
        </p:txBody>
      </p:sp>
      <p:sp>
        <p:nvSpPr>
          <p:cNvPr id="124" name="Google Shape;124;p5"/>
          <p:cNvSpPr txBox="1">
            <a:spLocks noGrp="1"/>
          </p:cNvSpPr>
          <p:nvPr>
            <p:ph type="subTitle" idx="2"/>
          </p:nvPr>
        </p:nvSpPr>
        <p:spPr>
          <a:xfrm>
            <a:off x="1258875" y="3031330"/>
            <a:ext cx="2947200" cy="10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lt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p:txBody>
      </p:sp>
      <p:sp>
        <p:nvSpPr>
          <p:cNvPr id="125" name="Google Shape;125;p5"/>
          <p:cNvSpPr txBox="1">
            <a:spLocks noGrp="1"/>
          </p:cNvSpPr>
          <p:nvPr>
            <p:ph type="subTitle" idx="3"/>
          </p:nvPr>
        </p:nvSpPr>
        <p:spPr>
          <a:xfrm>
            <a:off x="4937938" y="2658440"/>
            <a:ext cx="2947200" cy="42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Archivo"/>
              <a:buNone/>
              <a:defRPr sz="2000" b="1">
                <a:solidFill>
                  <a:schemeClr val="lt1"/>
                </a:solidFill>
                <a:latin typeface="Archivo"/>
                <a:ea typeface="Archivo"/>
                <a:cs typeface="Archivo"/>
                <a:sym typeface="Archivo"/>
              </a:defRPr>
            </a:lvl1pPr>
            <a:lvl2pPr lvl="1"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2pPr>
            <a:lvl3pPr lvl="2"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3pPr>
            <a:lvl4pPr lvl="3"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4pPr>
            <a:lvl5pPr lvl="4"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5pPr>
            <a:lvl6pPr lvl="5"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6pPr>
            <a:lvl7pPr lvl="6"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7pPr>
            <a:lvl8pPr lvl="7"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8pPr>
            <a:lvl9pPr lvl="8"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9pPr>
          </a:lstStyle>
          <a:p/>
        </p:txBody>
      </p:sp>
      <p:sp>
        <p:nvSpPr>
          <p:cNvPr id="126" name="Google Shape;126;p5"/>
          <p:cNvSpPr txBox="1">
            <a:spLocks noGrp="1"/>
          </p:cNvSpPr>
          <p:nvPr>
            <p:ph type="subTitle" idx="4"/>
          </p:nvPr>
        </p:nvSpPr>
        <p:spPr>
          <a:xfrm>
            <a:off x="4937950" y="3031330"/>
            <a:ext cx="2947200" cy="10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lt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p:txBody>
      </p:sp>
      <p:grpSp>
        <p:nvGrpSpPr>
          <p:cNvPr id="127" name="Google Shape;127;p5"/>
          <p:cNvGrpSpPr/>
          <p:nvPr/>
        </p:nvGrpSpPr>
        <p:grpSpPr>
          <a:xfrm>
            <a:off x="8198637" y="117546"/>
            <a:ext cx="777245" cy="647759"/>
            <a:chOff x="8198637" y="117546"/>
            <a:chExt cx="777245" cy="647759"/>
          </a:xfrm>
        </p:grpSpPr>
        <p:grpSp>
          <p:nvGrpSpPr>
            <p:cNvPr id="128" name="Google Shape;128;p5"/>
            <p:cNvGrpSpPr/>
            <p:nvPr/>
          </p:nvGrpSpPr>
          <p:grpSpPr>
            <a:xfrm>
              <a:off x="8765157" y="542634"/>
              <a:ext cx="210725" cy="222671"/>
              <a:chOff x="601782" y="370622"/>
              <a:chExt cx="210725" cy="222671"/>
            </a:xfrm>
          </p:grpSpPr>
          <p:sp>
            <p:nvSpPr>
              <p:cNvPr id="129" name="Google Shape;129;p5"/>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30" name="Google Shape;130;p5"/>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1" name="Google Shape;131;p5"/>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2" name="Google Shape;132;p5"/>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3" name="Google Shape;133;p5"/>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4" name="Google Shape;134;p5"/>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35" name="Google Shape;135;p5"/>
            <p:cNvGrpSpPr/>
            <p:nvPr/>
          </p:nvGrpSpPr>
          <p:grpSpPr>
            <a:xfrm rot="8475096">
              <a:off x="8231326" y="187535"/>
              <a:ext cx="297112" cy="208932"/>
              <a:chOff x="7651338" y="4606183"/>
              <a:chExt cx="297113" cy="208933"/>
            </a:xfrm>
          </p:grpSpPr>
          <p:sp>
            <p:nvSpPr>
              <p:cNvPr id="136" name="Google Shape;136;p5"/>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37" name="Google Shape;137;p5"/>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8" name="Google Shape;138;p5"/>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9" name="Google Shape;139;p5"/>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0" name="Google Shape;140;p5"/>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1" name="Google Shape;141;p5"/>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142" name="Google Shape;142;p5"/>
          <p:cNvGrpSpPr/>
          <p:nvPr/>
        </p:nvGrpSpPr>
        <p:grpSpPr>
          <a:xfrm>
            <a:off x="124279" y="4346584"/>
            <a:ext cx="737371" cy="626931"/>
            <a:chOff x="124279" y="4346584"/>
            <a:chExt cx="737371" cy="626931"/>
          </a:xfrm>
        </p:grpSpPr>
        <p:grpSp>
          <p:nvGrpSpPr>
            <p:cNvPr id="143" name="Google Shape;143;p5"/>
            <p:cNvGrpSpPr/>
            <p:nvPr/>
          </p:nvGrpSpPr>
          <p:grpSpPr>
            <a:xfrm>
              <a:off x="564538" y="4764583"/>
              <a:ext cx="297113" cy="208933"/>
              <a:chOff x="7651338" y="4606183"/>
              <a:chExt cx="297113" cy="208933"/>
            </a:xfrm>
          </p:grpSpPr>
          <p:sp>
            <p:nvSpPr>
              <p:cNvPr id="144" name="Google Shape;144;p5"/>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45" name="Google Shape;145;p5"/>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6" name="Google Shape;146;p5"/>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7" name="Google Shape;147;p5"/>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8" name="Google Shape;148;p5"/>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9" name="Google Shape;149;p5"/>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50" name="Google Shape;150;p5"/>
            <p:cNvGrpSpPr/>
            <p:nvPr/>
          </p:nvGrpSpPr>
          <p:grpSpPr>
            <a:xfrm rot="6782526">
              <a:off x="130001" y="4419709"/>
              <a:ext cx="297107" cy="208929"/>
              <a:chOff x="7651338" y="4606183"/>
              <a:chExt cx="297113" cy="208933"/>
            </a:xfrm>
          </p:grpSpPr>
          <p:sp>
            <p:nvSpPr>
              <p:cNvPr id="151" name="Google Shape;151;p5"/>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52" name="Google Shape;152;p5"/>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3" name="Google Shape;153;p5"/>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4" name="Google Shape;154;p5"/>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5" name="Google Shape;155;p5"/>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6" name="Google Shape;156;p5"/>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solidFill>
          <a:schemeClr val="dk1"/>
        </a:solidFill>
        <a:effectLst/>
      </p:bgPr>
    </p:bg>
    <p:spTree>
      <p:nvGrpSpPr>
        <p:cNvPr id="1" name="Shape 157"/>
        <p:cNvGrpSpPr/>
        <p:nvPr/>
      </p:nvGrpSpPr>
      <p:grpSpPr>
        <a:xfrm>
          <a:off x="0" y="0"/>
          <a:ext cx="0" cy="0"/>
          <a:chOff x="0" y="0"/>
          <a:chExt cx="0" cy="0"/>
        </a:xfrm>
      </p:grpSpPr>
      <p:sp>
        <p:nvSpPr>
          <p:cNvPr id="158" name="Google Shape;158;p6"/>
          <p:cNvSpPr txBox="1">
            <a:spLocks noGrp="1"/>
          </p:cNvSpPr>
          <p:nvPr>
            <p:ph type="title"/>
          </p:nvPr>
        </p:nvSpPr>
        <p:spPr>
          <a:xfrm>
            <a:off x="713100" y="542613"/>
            <a:ext cx="77259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grpSp>
        <p:nvGrpSpPr>
          <p:cNvPr id="159" name="Google Shape;159;p6"/>
          <p:cNvGrpSpPr/>
          <p:nvPr/>
        </p:nvGrpSpPr>
        <p:grpSpPr>
          <a:xfrm>
            <a:off x="8198637" y="117546"/>
            <a:ext cx="777245" cy="647759"/>
            <a:chOff x="8198637" y="117546"/>
            <a:chExt cx="777245" cy="647759"/>
          </a:xfrm>
        </p:grpSpPr>
        <p:grpSp>
          <p:nvGrpSpPr>
            <p:cNvPr id="160" name="Google Shape;160;p6"/>
            <p:cNvGrpSpPr/>
            <p:nvPr/>
          </p:nvGrpSpPr>
          <p:grpSpPr>
            <a:xfrm>
              <a:off x="8765157" y="542634"/>
              <a:ext cx="210725" cy="222671"/>
              <a:chOff x="601782" y="370622"/>
              <a:chExt cx="210725" cy="222671"/>
            </a:xfrm>
          </p:grpSpPr>
          <p:sp>
            <p:nvSpPr>
              <p:cNvPr id="161" name="Google Shape;161;p6"/>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62" name="Google Shape;162;p6"/>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3" name="Google Shape;163;p6"/>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4" name="Google Shape;164;p6"/>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5" name="Google Shape;165;p6"/>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6" name="Google Shape;166;p6"/>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67" name="Google Shape;167;p6"/>
            <p:cNvGrpSpPr/>
            <p:nvPr/>
          </p:nvGrpSpPr>
          <p:grpSpPr>
            <a:xfrm rot="8475096">
              <a:off x="8231326" y="187535"/>
              <a:ext cx="297112" cy="208932"/>
              <a:chOff x="7651338" y="4606183"/>
              <a:chExt cx="297113" cy="208933"/>
            </a:xfrm>
          </p:grpSpPr>
          <p:sp>
            <p:nvSpPr>
              <p:cNvPr id="168" name="Google Shape;168;p6"/>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69" name="Google Shape;169;p6"/>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0" name="Google Shape;170;p6"/>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1" name="Google Shape;171;p6"/>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2" name="Google Shape;172;p6"/>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3" name="Google Shape;173;p6"/>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174" name="Google Shape;174;p6"/>
          <p:cNvGrpSpPr/>
          <p:nvPr/>
        </p:nvGrpSpPr>
        <p:grpSpPr>
          <a:xfrm>
            <a:off x="124279" y="4346584"/>
            <a:ext cx="737371" cy="626931"/>
            <a:chOff x="124279" y="4346584"/>
            <a:chExt cx="737371" cy="626931"/>
          </a:xfrm>
        </p:grpSpPr>
        <p:grpSp>
          <p:nvGrpSpPr>
            <p:cNvPr id="175" name="Google Shape;175;p6"/>
            <p:cNvGrpSpPr/>
            <p:nvPr/>
          </p:nvGrpSpPr>
          <p:grpSpPr>
            <a:xfrm>
              <a:off x="564538" y="4764583"/>
              <a:ext cx="297113" cy="208933"/>
              <a:chOff x="7651338" y="4606183"/>
              <a:chExt cx="297113" cy="208933"/>
            </a:xfrm>
          </p:grpSpPr>
          <p:sp>
            <p:nvSpPr>
              <p:cNvPr id="176" name="Google Shape;176;p6"/>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77" name="Google Shape;177;p6"/>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8" name="Google Shape;178;p6"/>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9" name="Google Shape;179;p6"/>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0" name="Google Shape;180;p6"/>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1" name="Google Shape;181;p6"/>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82" name="Google Shape;182;p6"/>
            <p:cNvGrpSpPr/>
            <p:nvPr/>
          </p:nvGrpSpPr>
          <p:grpSpPr>
            <a:xfrm rot="6782526">
              <a:off x="130001" y="4419709"/>
              <a:ext cx="297107" cy="208929"/>
              <a:chOff x="7651338" y="4606183"/>
              <a:chExt cx="297113" cy="208933"/>
            </a:xfrm>
          </p:grpSpPr>
          <p:sp>
            <p:nvSpPr>
              <p:cNvPr id="183" name="Google Shape;183;p6"/>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84" name="Google Shape;184;p6"/>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5" name="Google Shape;185;p6"/>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6" name="Google Shape;186;p6"/>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7" name="Google Shape;187;p6"/>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8" name="Google Shape;188;p6"/>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34"/>
        <p:cNvGrpSpPr/>
        <p:nvPr/>
      </p:nvGrpSpPr>
      <p:grpSpPr>
        <a:xfrm>
          <a:off x="0" y="0"/>
          <a:ext cx="0" cy="0"/>
          <a:chOff x="0" y="0"/>
          <a:chExt cx="0" cy="0"/>
        </a:xfrm>
      </p:grpSpPr>
      <p:sp>
        <p:nvSpPr>
          <p:cNvPr id="335" name="Google Shape;335;p8"/>
          <p:cNvSpPr txBox="1">
            <a:spLocks noGrp="1"/>
          </p:cNvSpPr>
          <p:nvPr>
            <p:ph type="title"/>
          </p:nvPr>
        </p:nvSpPr>
        <p:spPr>
          <a:xfrm>
            <a:off x="1526850" y="1276950"/>
            <a:ext cx="6090300" cy="2589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p:txBody>
      </p:sp>
      <p:grpSp>
        <p:nvGrpSpPr>
          <p:cNvPr id="336" name="Google Shape;336;p8"/>
          <p:cNvGrpSpPr/>
          <p:nvPr/>
        </p:nvGrpSpPr>
        <p:grpSpPr>
          <a:xfrm>
            <a:off x="269338" y="4225874"/>
            <a:ext cx="839055" cy="813566"/>
            <a:chOff x="269338" y="4278791"/>
            <a:chExt cx="839055" cy="813566"/>
          </a:xfrm>
        </p:grpSpPr>
        <p:grpSp>
          <p:nvGrpSpPr>
            <p:cNvPr id="337" name="Google Shape;337;p8"/>
            <p:cNvGrpSpPr/>
            <p:nvPr/>
          </p:nvGrpSpPr>
          <p:grpSpPr>
            <a:xfrm rot="10800000" flipH="1">
              <a:off x="269338" y="4351026"/>
              <a:ext cx="297113" cy="208933"/>
              <a:chOff x="7651338" y="4606183"/>
              <a:chExt cx="297113" cy="208933"/>
            </a:xfrm>
          </p:grpSpPr>
          <p:sp>
            <p:nvSpPr>
              <p:cNvPr id="338" name="Google Shape;338;p8"/>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39" name="Google Shape;339;p8"/>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0" name="Google Shape;340;p8"/>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1" name="Google Shape;341;p8"/>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2" name="Google Shape;342;p8"/>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3" name="Google Shape;343;p8"/>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44" name="Google Shape;344;p8"/>
            <p:cNvGrpSpPr/>
            <p:nvPr/>
          </p:nvGrpSpPr>
          <p:grpSpPr>
            <a:xfrm rot="1895324" flipH="1">
              <a:off x="646603" y="4821096"/>
              <a:ext cx="297102" cy="208926"/>
              <a:chOff x="7651338" y="4606183"/>
              <a:chExt cx="297113" cy="208933"/>
            </a:xfrm>
          </p:grpSpPr>
          <p:sp>
            <p:nvSpPr>
              <p:cNvPr id="345" name="Google Shape;345;p8"/>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46" name="Google Shape;346;p8"/>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7" name="Google Shape;347;p8"/>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8" name="Google Shape;348;p8"/>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9" name="Google Shape;349;p8"/>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50" name="Google Shape;350;p8"/>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51" name="Google Shape;351;p8"/>
            <p:cNvGrpSpPr/>
            <p:nvPr/>
          </p:nvGrpSpPr>
          <p:grpSpPr>
            <a:xfrm rot="4094852" flipH="1">
              <a:off x="807752" y="4351018"/>
              <a:ext cx="297115" cy="208934"/>
              <a:chOff x="7651338" y="4606183"/>
              <a:chExt cx="297113" cy="208933"/>
            </a:xfrm>
          </p:grpSpPr>
          <p:sp>
            <p:nvSpPr>
              <p:cNvPr id="352" name="Google Shape;352;p8"/>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53" name="Google Shape;353;p8"/>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54" name="Google Shape;354;p8"/>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55" name="Google Shape;355;p8"/>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56" name="Google Shape;356;p8"/>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57" name="Google Shape;357;p8"/>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358" name="Google Shape;358;p8"/>
          <p:cNvGrpSpPr/>
          <p:nvPr/>
        </p:nvGrpSpPr>
        <p:grpSpPr>
          <a:xfrm rot="10800000" flipH="1">
            <a:off x="8177703" y="4198624"/>
            <a:ext cx="777245" cy="731484"/>
            <a:chOff x="8198637" y="117546"/>
            <a:chExt cx="777245" cy="731484"/>
          </a:xfrm>
        </p:grpSpPr>
        <p:grpSp>
          <p:nvGrpSpPr>
            <p:cNvPr id="359" name="Google Shape;359;p8"/>
            <p:cNvGrpSpPr/>
            <p:nvPr/>
          </p:nvGrpSpPr>
          <p:grpSpPr>
            <a:xfrm>
              <a:off x="8765157" y="542634"/>
              <a:ext cx="210725" cy="222671"/>
              <a:chOff x="601782" y="370622"/>
              <a:chExt cx="210725" cy="222671"/>
            </a:xfrm>
          </p:grpSpPr>
          <p:sp>
            <p:nvSpPr>
              <p:cNvPr id="360" name="Google Shape;360;p8"/>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61" name="Google Shape;361;p8"/>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62" name="Google Shape;362;p8"/>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63" name="Google Shape;363;p8"/>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64" name="Google Shape;364;p8"/>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65" name="Google Shape;365;p8"/>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66" name="Google Shape;366;p8"/>
            <p:cNvGrpSpPr/>
            <p:nvPr/>
          </p:nvGrpSpPr>
          <p:grpSpPr>
            <a:xfrm rot="8475096">
              <a:off x="8231326" y="187535"/>
              <a:ext cx="297112" cy="208932"/>
              <a:chOff x="7651338" y="4606183"/>
              <a:chExt cx="297113" cy="208933"/>
            </a:xfrm>
          </p:grpSpPr>
          <p:sp>
            <p:nvSpPr>
              <p:cNvPr id="367" name="Google Shape;367;p8"/>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68" name="Google Shape;368;p8"/>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69" name="Google Shape;369;p8"/>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0" name="Google Shape;370;p8"/>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1" name="Google Shape;371;p8"/>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2" name="Google Shape;372;p8"/>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73" name="Google Shape;373;p8"/>
            <p:cNvGrpSpPr/>
            <p:nvPr/>
          </p:nvGrpSpPr>
          <p:grpSpPr>
            <a:xfrm>
              <a:off x="8274520" y="626359"/>
              <a:ext cx="210725" cy="222671"/>
              <a:chOff x="601782" y="370622"/>
              <a:chExt cx="210725" cy="222671"/>
            </a:xfrm>
          </p:grpSpPr>
          <p:sp>
            <p:nvSpPr>
              <p:cNvPr id="374" name="Google Shape;374;p8"/>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75" name="Google Shape;375;p8"/>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6" name="Google Shape;376;p8"/>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7" name="Google Shape;377;p8"/>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8" name="Google Shape;378;p8"/>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9" name="Google Shape;379;p8"/>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380" name="Google Shape;380;p8"/>
          <p:cNvGrpSpPr/>
          <p:nvPr/>
        </p:nvGrpSpPr>
        <p:grpSpPr>
          <a:xfrm rot="10800000" flipH="1">
            <a:off x="-927021" y="-688679"/>
            <a:ext cx="2689833" cy="2612830"/>
            <a:chOff x="-916554" y="3223569"/>
            <a:chExt cx="2689833" cy="2612830"/>
          </a:xfrm>
        </p:grpSpPr>
        <p:sp>
          <p:nvSpPr>
            <p:cNvPr id="381" name="Google Shape;381;p8"/>
            <p:cNvSpPr/>
            <p:nvPr/>
          </p:nvSpPr>
          <p:spPr>
            <a:xfrm rot="6331355">
              <a:off x="-620750" y="3425544"/>
              <a:ext cx="2098226" cy="2208879"/>
            </a:xfrm>
            <a:custGeom>
              <a:avLst/>
              <a:gdLst/>
              <a:ahLst/>
              <a:cxnLst/>
              <a:rect l="l" t="t" r="r" b="b"/>
              <a:pathLst>
                <a:path w="2010" h="2116" extrusionOk="0">
                  <a:moveTo>
                    <a:pt x="1990" y="1515"/>
                  </a:moveTo>
                  <a:lnTo>
                    <a:pt x="1295" y="2103"/>
                  </a:lnTo>
                  <a:cubicBezTo>
                    <a:pt x="1271" y="2123"/>
                    <a:pt x="1235" y="2120"/>
                    <a:pt x="1214" y="2096"/>
                  </a:cubicBezTo>
                  <a:lnTo>
                    <a:pt x="13" y="682"/>
                  </a:lnTo>
                  <a:cubicBezTo>
                    <a:pt x="-7" y="658"/>
                    <a:pt x="-4" y="622"/>
                    <a:pt x="20" y="601"/>
                  </a:cubicBezTo>
                  <a:lnTo>
                    <a:pt x="714" y="13"/>
                  </a:lnTo>
                  <a:cubicBezTo>
                    <a:pt x="738" y="-7"/>
                    <a:pt x="775" y="-4"/>
                    <a:pt x="795" y="20"/>
                  </a:cubicBezTo>
                  <a:lnTo>
                    <a:pt x="1996" y="1434"/>
                  </a:lnTo>
                  <a:cubicBezTo>
                    <a:pt x="2017" y="1458"/>
                    <a:pt x="2014" y="1494"/>
                    <a:pt x="1990" y="151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2" name="Google Shape;382;p8"/>
            <p:cNvSpPr/>
            <p:nvPr/>
          </p:nvSpPr>
          <p:spPr>
            <a:xfrm rot="6331355">
              <a:off x="-579535" y="3465874"/>
              <a:ext cx="2016802" cy="2128499"/>
            </a:xfrm>
            <a:custGeom>
              <a:avLst/>
              <a:gdLst/>
              <a:ahLst/>
              <a:cxnLst/>
              <a:rect l="l" t="t" r="r" b="b"/>
              <a:pathLst>
                <a:path w="1932" h="2039" extrusionOk="0">
                  <a:moveTo>
                    <a:pt x="1912" y="1475"/>
                  </a:moveTo>
                  <a:lnTo>
                    <a:pt x="1261" y="2026"/>
                  </a:lnTo>
                  <a:cubicBezTo>
                    <a:pt x="1238" y="2046"/>
                    <a:pt x="1203" y="2043"/>
                    <a:pt x="1184" y="2020"/>
                  </a:cubicBezTo>
                  <a:lnTo>
                    <a:pt x="13" y="642"/>
                  </a:lnTo>
                  <a:cubicBezTo>
                    <a:pt x="-7" y="619"/>
                    <a:pt x="-4" y="585"/>
                    <a:pt x="19" y="565"/>
                  </a:cubicBezTo>
                  <a:lnTo>
                    <a:pt x="671" y="14"/>
                  </a:lnTo>
                  <a:cubicBezTo>
                    <a:pt x="694" y="-6"/>
                    <a:pt x="728" y="-3"/>
                    <a:pt x="748" y="20"/>
                  </a:cubicBezTo>
                  <a:lnTo>
                    <a:pt x="1918" y="1398"/>
                  </a:lnTo>
                  <a:cubicBezTo>
                    <a:pt x="1938" y="1421"/>
                    <a:pt x="1935" y="1455"/>
                    <a:pt x="1912" y="147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3" name="Google Shape;383;p8"/>
            <p:cNvSpPr/>
            <p:nvPr/>
          </p:nvSpPr>
          <p:spPr>
            <a:xfrm rot="6331355">
              <a:off x="508878" y="3588018"/>
              <a:ext cx="419645" cy="1466670"/>
            </a:xfrm>
            <a:custGeom>
              <a:avLst/>
              <a:gdLst/>
              <a:ahLst/>
              <a:cxnLst/>
              <a:rect l="l" t="t" r="r" b="b"/>
              <a:pathLst>
                <a:path w="402" h="1405" extrusionOk="0">
                  <a:moveTo>
                    <a:pt x="250" y="1405"/>
                  </a:moveTo>
                  <a:cubicBezTo>
                    <a:pt x="250" y="1405"/>
                    <a:pt x="693" y="921"/>
                    <a:pt x="67" y="0"/>
                  </a:cubicBezTo>
                  <a:cubicBezTo>
                    <a:pt x="67" y="0"/>
                    <a:pt x="301" y="802"/>
                    <a:pt x="0" y="1109"/>
                  </a:cubicBezTo>
                  <a:lnTo>
                    <a:pt x="250" y="1405"/>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4" name="Google Shape;384;p8"/>
            <p:cNvSpPr/>
            <p:nvPr/>
          </p:nvSpPr>
          <p:spPr>
            <a:xfrm rot="6331355">
              <a:off x="-182210" y="4038266"/>
              <a:ext cx="557439" cy="1672317"/>
            </a:xfrm>
            <a:custGeom>
              <a:avLst/>
              <a:gdLst/>
              <a:ahLst/>
              <a:cxnLst/>
              <a:rect l="l" t="t" r="r" b="b"/>
              <a:pathLst>
                <a:path w="534" h="1602" extrusionOk="0">
                  <a:moveTo>
                    <a:pt x="326" y="384"/>
                  </a:moveTo>
                  <a:lnTo>
                    <a:pt x="534" y="1272"/>
                  </a:lnTo>
                  <a:lnTo>
                    <a:pt x="159" y="1589"/>
                  </a:lnTo>
                  <a:cubicBezTo>
                    <a:pt x="136" y="1609"/>
                    <a:pt x="101" y="1606"/>
                    <a:pt x="82" y="1583"/>
                  </a:cubicBezTo>
                  <a:lnTo>
                    <a:pt x="0" y="1487"/>
                  </a:lnTo>
                  <a:lnTo>
                    <a:pt x="0" y="0"/>
                  </a:lnTo>
                  <a:lnTo>
                    <a:pt x="326" y="384"/>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5" name="Google Shape;385;p8"/>
            <p:cNvSpPr/>
            <p:nvPr/>
          </p:nvSpPr>
          <p:spPr>
            <a:xfrm rot="6331355">
              <a:off x="881171" y="3868790"/>
              <a:ext cx="227569" cy="226525"/>
            </a:xfrm>
            <a:custGeom>
              <a:avLst/>
              <a:gdLst/>
              <a:ahLst/>
              <a:cxnLst/>
              <a:rect l="l" t="t" r="r" b="b"/>
              <a:pathLst>
                <a:path w="218" h="217" extrusionOk="0">
                  <a:moveTo>
                    <a:pt x="213" y="78"/>
                  </a:moveTo>
                  <a:cubicBezTo>
                    <a:pt x="231" y="135"/>
                    <a:pt x="198" y="196"/>
                    <a:pt x="140" y="213"/>
                  </a:cubicBezTo>
                  <a:cubicBezTo>
                    <a:pt x="82" y="230"/>
                    <a:pt x="22" y="197"/>
                    <a:pt x="5" y="140"/>
                  </a:cubicBezTo>
                  <a:cubicBezTo>
                    <a:pt x="-12" y="82"/>
                    <a:pt x="21" y="22"/>
                    <a:pt x="78" y="5"/>
                  </a:cubicBezTo>
                  <a:cubicBezTo>
                    <a:pt x="136" y="-12"/>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6" name="Google Shape;386;p8"/>
            <p:cNvSpPr/>
            <p:nvPr/>
          </p:nvSpPr>
          <p:spPr>
            <a:xfrm rot="6331355">
              <a:off x="894239" y="3881699"/>
              <a:ext cx="200428" cy="200428"/>
            </a:xfrm>
            <a:custGeom>
              <a:avLst/>
              <a:gdLst/>
              <a:ahLst/>
              <a:cxnLst/>
              <a:rect l="l" t="t" r="r" b="b"/>
              <a:pathLst>
                <a:path w="192" h="192" extrusionOk="0">
                  <a:moveTo>
                    <a:pt x="188" y="69"/>
                  </a:moveTo>
                  <a:cubicBezTo>
                    <a:pt x="203" y="119"/>
                    <a:pt x="174" y="172"/>
                    <a:pt x="123" y="188"/>
                  </a:cubicBezTo>
                  <a:cubicBezTo>
                    <a:pt x="72" y="203"/>
                    <a:pt x="19" y="174"/>
                    <a:pt x="4" y="123"/>
                  </a:cubicBezTo>
                  <a:cubicBezTo>
                    <a:pt x="-11" y="72"/>
                    <a:pt x="18" y="19"/>
                    <a:pt x="69" y="4"/>
                  </a:cubicBezTo>
                  <a:cubicBezTo>
                    <a:pt x="120"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7" name="Google Shape;387;p8"/>
            <p:cNvSpPr/>
            <p:nvPr/>
          </p:nvSpPr>
          <p:spPr>
            <a:xfrm rot="6331355">
              <a:off x="908695" y="3896434"/>
              <a:ext cx="172242" cy="172242"/>
            </a:xfrm>
            <a:custGeom>
              <a:avLst/>
              <a:gdLst/>
              <a:ahLst/>
              <a:cxnLst/>
              <a:rect l="l" t="t" r="r" b="b"/>
              <a:pathLst>
                <a:path w="165" h="165" extrusionOk="0">
                  <a:moveTo>
                    <a:pt x="161" y="59"/>
                  </a:moveTo>
                  <a:cubicBezTo>
                    <a:pt x="174" y="103"/>
                    <a:pt x="149" y="149"/>
                    <a:pt x="105" y="162"/>
                  </a:cubicBezTo>
                  <a:cubicBezTo>
                    <a:pt x="62" y="175"/>
                    <a:pt x="16" y="150"/>
                    <a:pt x="3" y="106"/>
                  </a:cubicBezTo>
                  <a:cubicBezTo>
                    <a:pt x="-10" y="62"/>
                    <a:pt x="15" y="17"/>
                    <a:pt x="59" y="4"/>
                  </a:cubicBezTo>
                  <a:cubicBezTo>
                    <a:pt x="102" y="-9"/>
                    <a:pt x="148" y="16"/>
                    <a:pt x="161"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8" name="Google Shape;388;p8"/>
            <p:cNvSpPr/>
            <p:nvPr/>
          </p:nvSpPr>
          <p:spPr>
            <a:xfrm rot="6331355">
              <a:off x="886811" y="3944174"/>
              <a:ext cx="213998" cy="76204"/>
            </a:xfrm>
            <a:custGeom>
              <a:avLst/>
              <a:gdLst/>
              <a:ahLst/>
              <a:cxnLst/>
              <a:rect l="l" t="t" r="r" b="b"/>
              <a:pathLst>
                <a:path w="205" h="73" extrusionOk="0">
                  <a:moveTo>
                    <a:pt x="205" y="13"/>
                  </a:moveTo>
                  <a:lnTo>
                    <a:pt x="4" y="73"/>
                  </a:lnTo>
                  <a:lnTo>
                    <a:pt x="0" y="60"/>
                  </a:lnTo>
                  <a:lnTo>
                    <a:pt x="201" y="0"/>
                  </a:lnTo>
                  <a:lnTo>
                    <a:pt x="205"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9" name="Google Shape;389;p8"/>
            <p:cNvSpPr/>
            <p:nvPr/>
          </p:nvSpPr>
          <p:spPr>
            <a:xfrm rot="6331355">
              <a:off x="893571" y="3950102"/>
              <a:ext cx="194164" cy="63678"/>
            </a:xfrm>
            <a:custGeom>
              <a:avLst/>
              <a:gdLst/>
              <a:ahLst/>
              <a:cxnLst/>
              <a:rect l="l" t="t" r="r" b="b"/>
              <a:pathLst>
                <a:path w="186" h="61" extrusionOk="0">
                  <a:moveTo>
                    <a:pt x="185" y="0"/>
                  </a:moveTo>
                  <a:cubicBezTo>
                    <a:pt x="185" y="3"/>
                    <a:pt x="186" y="5"/>
                    <a:pt x="186" y="7"/>
                  </a:cubicBezTo>
                  <a:lnTo>
                    <a:pt x="3" y="61"/>
                  </a:lnTo>
                  <a:cubicBezTo>
                    <a:pt x="2" y="59"/>
                    <a:pt x="1" y="57"/>
                    <a:pt x="0" y="55"/>
                  </a:cubicBezTo>
                  <a:lnTo>
                    <a:pt x="185"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90" name="Google Shape;390;p8"/>
            <p:cNvSpPr/>
            <p:nvPr/>
          </p:nvSpPr>
          <p:spPr>
            <a:xfrm rot="6331355">
              <a:off x="809850" y="3883295"/>
              <a:ext cx="257842" cy="243227"/>
            </a:xfrm>
            <a:custGeom>
              <a:avLst/>
              <a:gdLst/>
              <a:ahLst/>
              <a:cxnLst/>
              <a:rect l="l" t="t" r="r" b="b"/>
              <a:pathLst>
                <a:path w="247" h="233" extrusionOk="0">
                  <a:moveTo>
                    <a:pt x="241" y="60"/>
                  </a:moveTo>
                  <a:cubicBezTo>
                    <a:pt x="262" y="132"/>
                    <a:pt x="221" y="206"/>
                    <a:pt x="150" y="228"/>
                  </a:cubicBezTo>
                  <a:cubicBezTo>
                    <a:pt x="92" y="245"/>
                    <a:pt x="31" y="221"/>
                    <a:pt x="0" y="173"/>
                  </a:cubicBezTo>
                  <a:cubicBezTo>
                    <a:pt x="33" y="204"/>
                    <a:pt x="82" y="217"/>
                    <a:pt x="129" y="203"/>
                  </a:cubicBezTo>
                  <a:cubicBezTo>
                    <a:pt x="201" y="182"/>
                    <a:pt x="241" y="107"/>
                    <a:pt x="220" y="36"/>
                  </a:cubicBezTo>
                  <a:cubicBezTo>
                    <a:pt x="216" y="23"/>
                    <a:pt x="211" y="11"/>
                    <a:pt x="203" y="0"/>
                  </a:cubicBezTo>
                  <a:cubicBezTo>
                    <a:pt x="221" y="16"/>
                    <a:pt x="234" y="37"/>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91" name="Google Shape;391;p8"/>
            <p:cNvSpPr/>
            <p:nvPr/>
          </p:nvSpPr>
          <p:spPr>
            <a:xfrm rot="6331355">
              <a:off x="933516" y="3864534"/>
              <a:ext cx="212954" cy="199384"/>
            </a:xfrm>
            <a:custGeom>
              <a:avLst/>
              <a:gdLst/>
              <a:ahLst/>
              <a:cxnLst/>
              <a:rect l="l" t="t" r="r" b="b"/>
              <a:pathLst>
                <a:path w="204" h="191" extrusionOk="0">
                  <a:moveTo>
                    <a:pt x="5" y="142"/>
                  </a:moveTo>
                  <a:cubicBezTo>
                    <a:pt x="-12" y="83"/>
                    <a:pt x="21" y="22"/>
                    <a:pt x="80" y="5"/>
                  </a:cubicBezTo>
                  <a:cubicBezTo>
                    <a:pt x="128" y="-10"/>
                    <a:pt x="178" y="10"/>
                    <a:pt x="204" y="50"/>
                  </a:cubicBezTo>
                  <a:cubicBezTo>
                    <a:pt x="176" y="24"/>
                    <a:pt x="136" y="13"/>
                    <a:pt x="97" y="25"/>
                  </a:cubicBezTo>
                  <a:cubicBezTo>
                    <a:pt x="38" y="42"/>
                    <a:pt x="5" y="104"/>
                    <a:pt x="22" y="162"/>
                  </a:cubicBezTo>
                  <a:cubicBezTo>
                    <a:pt x="25" y="173"/>
                    <a:pt x="30" y="183"/>
                    <a:pt x="36" y="191"/>
                  </a:cubicBezTo>
                  <a:cubicBezTo>
                    <a:pt x="22" y="178"/>
                    <a:pt x="11" y="162"/>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92" name="Google Shape;392;p8"/>
            <p:cNvSpPr/>
            <p:nvPr/>
          </p:nvSpPr>
          <p:spPr>
            <a:xfrm rot="6331355">
              <a:off x="1098158" y="4339671"/>
              <a:ext cx="227569" cy="226525"/>
            </a:xfrm>
            <a:custGeom>
              <a:avLst/>
              <a:gdLst/>
              <a:ahLst/>
              <a:cxnLst/>
              <a:rect l="l" t="t" r="r" b="b"/>
              <a:pathLst>
                <a:path w="218" h="217" extrusionOk="0">
                  <a:moveTo>
                    <a:pt x="83" y="214"/>
                  </a:moveTo>
                  <a:cubicBezTo>
                    <a:pt x="25" y="200"/>
                    <a:pt x="-11" y="141"/>
                    <a:pt x="4" y="83"/>
                  </a:cubicBezTo>
                  <a:cubicBezTo>
                    <a:pt x="18" y="24"/>
                    <a:pt x="77" y="-11"/>
                    <a:pt x="135" y="3"/>
                  </a:cubicBezTo>
                  <a:cubicBezTo>
                    <a:pt x="194" y="18"/>
                    <a:pt x="229" y="77"/>
                    <a:pt x="215" y="135"/>
                  </a:cubicBezTo>
                  <a:cubicBezTo>
                    <a:pt x="200" y="193"/>
                    <a:pt x="141" y="228"/>
                    <a:pt x="83" y="214"/>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93" name="Google Shape;393;p8"/>
            <p:cNvSpPr/>
            <p:nvPr/>
          </p:nvSpPr>
          <p:spPr>
            <a:xfrm rot="6331355">
              <a:off x="1111226" y="4352580"/>
              <a:ext cx="200428" cy="200428"/>
            </a:xfrm>
            <a:custGeom>
              <a:avLst/>
              <a:gdLst/>
              <a:ahLst/>
              <a:cxnLst/>
              <a:rect l="l" t="t" r="r" b="b"/>
              <a:pathLst>
                <a:path w="192" h="192" extrusionOk="0">
                  <a:moveTo>
                    <a:pt x="73" y="189"/>
                  </a:moveTo>
                  <a:cubicBezTo>
                    <a:pt x="22" y="176"/>
                    <a:pt x="-10" y="124"/>
                    <a:pt x="3" y="73"/>
                  </a:cubicBezTo>
                  <a:cubicBezTo>
                    <a:pt x="16" y="21"/>
                    <a:pt x="68" y="-10"/>
                    <a:pt x="119" y="3"/>
                  </a:cubicBezTo>
                  <a:cubicBezTo>
                    <a:pt x="171" y="15"/>
                    <a:pt x="202" y="67"/>
                    <a:pt x="190" y="119"/>
                  </a:cubicBezTo>
                  <a:cubicBezTo>
                    <a:pt x="177" y="170"/>
                    <a:pt x="125" y="202"/>
                    <a:pt x="73" y="18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94" name="Google Shape;394;p8"/>
            <p:cNvSpPr/>
            <p:nvPr/>
          </p:nvSpPr>
          <p:spPr>
            <a:xfrm rot="6331355">
              <a:off x="1125682" y="4367315"/>
              <a:ext cx="172242" cy="172242"/>
            </a:xfrm>
            <a:custGeom>
              <a:avLst/>
              <a:gdLst/>
              <a:ahLst/>
              <a:cxnLst/>
              <a:rect l="l" t="t" r="r" b="b"/>
              <a:pathLst>
                <a:path w="165" h="165" extrusionOk="0">
                  <a:moveTo>
                    <a:pt x="63" y="163"/>
                  </a:moveTo>
                  <a:cubicBezTo>
                    <a:pt x="18" y="152"/>
                    <a:pt x="-9" y="107"/>
                    <a:pt x="2" y="63"/>
                  </a:cubicBezTo>
                  <a:cubicBezTo>
                    <a:pt x="13" y="19"/>
                    <a:pt x="58" y="-8"/>
                    <a:pt x="102" y="3"/>
                  </a:cubicBezTo>
                  <a:cubicBezTo>
                    <a:pt x="146" y="14"/>
                    <a:pt x="173" y="58"/>
                    <a:pt x="162" y="102"/>
                  </a:cubicBezTo>
                  <a:cubicBezTo>
                    <a:pt x="151" y="147"/>
                    <a:pt x="107" y="174"/>
                    <a:pt x="63" y="163"/>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95" name="Google Shape;395;p8"/>
            <p:cNvSpPr/>
            <p:nvPr/>
          </p:nvSpPr>
          <p:spPr>
            <a:xfrm rot="6331355">
              <a:off x="1179199" y="4344388"/>
              <a:ext cx="65765" cy="216086"/>
            </a:xfrm>
            <a:custGeom>
              <a:avLst/>
              <a:gdLst/>
              <a:ahLst/>
              <a:cxnLst/>
              <a:rect l="l" t="t" r="r" b="b"/>
              <a:pathLst>
                <a:path w="63" h="207" extrusionOk="0">
                  <a:moveTo>
                    <a:pt x="0" y="203"/>
                  </a:moveTo>
                  <a:lnTo>
                    <a:pt x="50" y="0"/>
                  </a:lnTo>
                  <a:lnTo>
                    <a:pt x="63" y="3"/>
                  </a:lnTo>
                  <a:lnTo>
                    <a:pt x="13" y="207"/>
                  </a:lnTo>
                  <a:lnTo>
                    <a:pt x="0" y="203"/>
                  </a:lnTo>
                  <a:close/>
                </a:path>
              </a:pathLst>
            </a:custGeom>
            <a:solidFill>
              <a:schemeClr val="lt2"/>
            </a:solidFill>
            <a:ln>
              <a:noFill/>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96" name="Google Shape;396;p8"/>
            <p:cNvSpPr/>
            <p:nvPr/>
          </p:nvSpPr>
          <p:spPr>
            <a:xfrm rot="6331355">
              <a:off x="1186421" y="4350924"/>
              <a:ext cx="54282" cy="196252"/>
            </a:xfrm>
            <a:custGeom>
              <a:avLst/>
              <a:gdLst/>
              <a:ahLst/>
              <a:cxnLst/>
              <a:rect l="l" t="t" r="r" b="b"/>
              <a:pathLst>
                <a:path w="52" h="188" extrusionOk="0">
                  <a:moveTo>
                    <a:pt x="6" y="188"/>
                  </a:moveTo>
                  <a:cubicBezTo>
                    <a:pt x="4" y="187"/>
                    <a:pt x="2" y="186"/>
                    <a:pt x="0" y="186"/>
                  </a:cubicBezTo>
                  <a:lnTo>
                    <a:pt x="46" y="0"/>
                  </a:lnTo>
                  <a:cubicBezTo>
                    <a:pt x="48" y="0"/>
                    <a:pt x="50" y="1"/>
                    <a:pt x="52" y="2"/>
                  </a:cubicBezTo>
                  <a:lnTo>
                    <a:pt x="6" y="188"/>
                  </a:lnTo>
                  <a:close/>
                </a:path>
              </a:pathLst>
            </a:custGeom>
            <a:solidFill>
              <a:srgbClr val="FFFFFF">
                <a:alpha val="20890"/>
              </a:srgbClr>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97" name="Google Shape;397;p8"/>
            <p:cNvSpPr/>
            <p:nvPr/>
          </p:nvSpPr>
          <p:spPr>
            <a:xfrm rot="6331355">
              <a:off x="1026837" y="4354176"/>
              <a:ext cx="257842" cy="243227"/>
            </a:xfrm>
            <a:custGeom>
              <a:avLst/>
              <a:gdLst/>
              <a:ahLst/>
              <a:cxnLst/>
              <a:rect l="l" t="t" r="r" b="b"/>
              <a:pathLst>
                <a:path w="247" h="233" extrusionOk="0">
                  <a:moveTo>
                    <a:pt x="241" y="60"/>
                  </a:moveTo>
                  <a:cubicBezTo>
                    <a:pt x="262" y="132"/>
                    <a:pt x="222" y="206"/>
                    <a:pt x="150" y="227"/>
                  </a:cubicBezTo>
                  <a:cubicBezTo>
                    <a:pt x="92" y="245"/>
                    <a:pt x="31" y="221"/>
                    <a:pt x="0" y="173"/>
                  </a:cubicBezTo>
                  <a:cubicBezTo>
                    <a:pt x="33" y="204"/>
                    <a:pt x="82" y="217"/>
                    <a:pt x="129" y="203"/>
                  </a:cubicBezTo>
                  <a:cubicBezTo>
                    <a:pt x="201" y="182"/>
                    <a:pt x="241" y="107"/>
                    <a:pt x="220" y="36"/>
                  </a:cubicBezTo>
                  <a:cubicBezTo>
                    <a:pt x="216"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98" name="Google Shape;398;p8"/>
            <p:cNvSpPr/>
            <p:nvPr/>
          </p:nvSpPr>
          <p:spPr>
            <a:xfrm rot="6331355">
              <a:off x="1150382" y="4335257"/>
              <a:ext cx="211910" cy="200428"/>
            </a:xfrm>
            <a:custGeom>
              <a:avLst/>
              <a:gdLst/>
              <a:ahLst/>
              <a:cxnLst/>
              <a:rect l="l" t="t" r="r" b="b"/>
              <a:pathLst>
                <a:path w="203" h="192" extrusionOk="0">
                  <a:moveTo>
                    <a:pt x="4" y="142"/>
                  </a:moveTo>
                  <a:cubicBezTo>
                    <a:pt x="-13" y="84"/>
                    <a:pt x="20" y="22"/>
                    <a:pt x="79" y="4"/>
                  </a:cubicBezTo>
                  <a:cubicBezTo>
                    <a:pt x="127" y="-10"/>
                    <a:pt x="177" y="10"/>
                    <a:pt x="203" y="50"/>
                  </a:cubicBezTo>
                  <a:cubicBezTo>
                    <a:pt x="175" y="24"/>
                    <a:pt x="135" y="13"/>
                    <a:pt x="96" y="25"/>
                  </a:cubicBezTo>
                  <a:cubicBezTo>
                    <a:pt x="37" y="42"/>
                    <a:pt x="4" y="104"/>
                    <a:pt x="21" y="162"/>
                  </a:cubicBezTo>
                  <a:cubicBezTo>
                    <a:pt x="25" y="173"/>
                    <a:pt x="29" y="183"/>
                    <a:pt x="35" y="192"/>
                  </a:cubicBezTo>
                  <a:cubicBezTo>
                    <a:pt x="21" y="179"/>
                    <a:pt x="10" y="162"/>
                    <a:pt x="4"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99" name="Google Shape;399;p8"/>
            <p:cNvSpPr/>
            <p:nvPr/>
          </p:nvSpPr>
          <p:spPr>
            <a:xfrm rot="6331355">
              <a:off x="441685" y="4072142"/>
              <a:ext cx="226525" cy="226525"/>
            </a:xfrm>
            <a:custGeom>
              <a:avLst/>
              <a:gdLst/>
              <a:ahLst/>
              <a:cxnLst/>
              <a:rect l="l" t="t" r="r" b="b"/>
              <a:pathLst>
                <a:path w="217" h="217" extrusionOk="0">
                  <a:moveTo>
                    <a:pt x="213" y="78"/>
                  </a:moveTo>
                  <a:cubicBezTo>
                    <a:pt x="230" y="135"/>
                    <a:pt x="197" y="195"/>
                    <a:pt x="140" y="213"/>
                  </a:cubicBezTo>
                  <a:cubicBezTo>
                    <a:pt x="82" y="230"/>
                    <a:pt x="22" y="197"/>
                    <a:pt x="4" y="139"/>
                  </a:cubicBezTo>
                  <a:cubicBezTo>
                    <a:pt x="-13" y="82"/>
                    <a:pt x="20" y="21"/>
                    <a:pt x="78" y="4"/>
                  </a:cubicBezTo>
                  <a:cubicBezTo>
                    <a:pt x="135" y="-13"/>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0" name="Google Shape;400;p8"/>
            <p:cNvSpPr/>
            <p:nvPr/>
          </p:nvSpPr>
          <p:spPr>
            <a:xfrm rot="6331355">
              <a:off x="454594" y="4086216"/>
              <a:ext cx="200428" cy="199384"/>
            </a:xfrm>
            <a:custGeom>
              <a:avLst/>
              <a:gdLst/>
              <a:ahLst/>
              <a:cxnLst/>
              <a:rect l="l" t="t" r="r" b="b"/>
              <a:pathLst>
                <a:path w="192" h="191" extrusionOk="0">
                  <a:moveTo>
                    <a:pt x="188" y="68"/>
                  </a:moveTo>
                  <a:cubicBezTo>
                    <a:pt x="203" y="119"/>
                    <a:pt x="174" y="172"/>
                    <a:pt x="123" y="187"/>
                  </a:cubicBezTo>
                  <a:cubicBezTo>
                    <a:pt x="72" y="202"/>
                    <a:pt x="19" y="174"/>
                    <a:pt x="4" y="123"/>
                  </a:cubicBezTo>
                  <a:cubicBezTo>
                    <a:pt x="-11" y="72"/>
                    <a:pt x="17" y="19"/>
                    <a:pt x="68" y="4"/>
                  </a:cubicBezTo>
                  <a:cubicBezTo>
                    <a:pt x="119" y="-11"/>
                    <a:pt x="173" y="17"/>
                    <a:pt x="188" y="68"/>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1" name="Google Shape;401;p8"/>
            <p:cNvSpPr/>
            <p:nvPr/>
          </p:nvSpPr>
          <p:spPr>
            <a:xfrm rot="6331355">
              <a:off x="468826" y="4099283"/>
              <a:ext cx="172242" cy="172242"/>
            </a:xfrm>
            <a:custGeom>
              <a:avLst/>
              <a:gdLst/>
              <a:ahLst/>
              <a:cxnLst/>
              <a:rect l="l" t="t" r="r" b="b"/>
              <a:pathLst>
                <a:path w="165" h="165" extrusionOk="0">
                  <a:moveTo>
                    <a:pt x="162" y="59"/>
                  </a:moveTo>
                  <a:cubicBezTo>
                    <a:pt x="175" y="103"/>
                    <a:pt x="150" y="148"/>
                    <a:pt x="106" y="161"/>
                  </a:cubicBezTo>
                  <a:cubicBezTo>
                    <a:pt x="62" y="174"/>
                    <a:pt x="17" y="150"/>
                    <a:pt x="4" y="106"/>
                  </a:cubicBezTo>
                  <a:cubicBezTo>
                    <a:pt x="-9" y="62"/>
                    <a:pt x="16" y="17"/>
                    <a:pt x="59" y="4"/>
                  </a:cubicBezTo>
                  <a:cubicBezTo>
                    <a:pt x="103" y="-9"/>
                    <a:pt x="149" y="15"/>
                    <a:pt x="162"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2" name="Google Shape;402;p8"/>
            <p:cNvSpPr/>
            <p:nvPr/>
          </p:nvSpPr>
          <p:spPr>
            <a:xfrm rot="6331355">
              <a:off x="447325" y="4147526"/>
              <a:ext cx="212954" cy="76204"/>
            </a:xfrm>
            <a:custGeom>
              <a:avLst/>
              <a:gdLst/>
              <a:ahLst/>
              <a:cxnLst/>
              <a:rect l="l" t="t" r="r" b="b"/>
              <a:pathLst>
                <a:path w="204" h="73" extrusionOk="0">
                  <a:moveTo>
                    <a:pt x="204" y="13"/>
                  </a:moveTo>
                  <a:lnTo>
                    <a:pt x="3" y="73"/>
                  </a:lnTo>
                  <a:lnTo>
                    <a:pt x="0" y="60"/>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3" name="Google Shape;403;p8"/>
            <p:cNvSpPr/>
            <p:nvPr/>
          </p:nvSpPr>
          <p:spPr>
            <a:xfrm rot="6331355">
              <a:off x="453423" y="4153957"/>
              <a:ext cx="194164" cy="63678"/>
            </a:xfrm>
            <a:custGeom>
              <a:avLst/>
              <a:gdLst/>
              <a:ahLst/>
              <a:cxnLst/>
              <a:rect l="l" t="t" r="r" b="b"/>
              <a:pathLst>
                <a:path w="186" h="61" extrusionOk="0">
                  <a:moveTo>
                    <a:pt x="184" y="0"/>
                  </a:moveTo>
                  <a:cubicBezTo>
                    <a:pt x="185" y="2"/>
                    <a:pt x="185" y="5"/>
                    <a:pt x="186" y="7"/>
                  </a:cubicBezTo>
                  <a:lnTo>
                    <a:pt x="2" y="61"/>
                  </a:lnTo>
                  <a:cubicBezTo>
                    <a:pt x="1" y="59"/>
                    <a:pt x="0" y="57"/>
                    <a:pt x="0" y="55"/>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4" name="Google Shape;404;p8"/>
            <p:cNvSpPr/>
            <p:nvPr/>
          </p:nvSpPr>
          <p:spPr>
            <a:xfrm rot="6331355">
              <a:off x="369981" y="4086144"/>
              <a:ext cx="257842" cy="243227"/>
            </a:xfrm>
            <a:custGeom>
              <a:avLst/>
              <a:gdLst/>
              <a:ahLst/>
              <a:cxnLst/>
              <a:rect l="l" t="t" r="r" b="b"/>
              <a:pathLst>
                <a:path w="247" h="233" extrusionOk="0">
                  <a:moveTo>
                    <a:pt x="241" y="60"/>
                  </a:moveTo>
                  <a:cubicBezTo>
                    <a:pt x="263" y="131"/>
                    <a:pt x="222" y="206"/>
                    <a:pt x="151" y="227"/>
                  </a:cubicBezTo>
                  <a:cubicBezTo>
                    <a:pt x="93" y="244"/>
                    <a:pt x="32" y="221"/>
                    <a:pt x="0" y="172"/>
                  </a:cubicBezTo>
                  <a:cubicBezTo>
                    <a:pt x="34" y="204"/>
                    <a:pt x="83" y="217"/>
                    <a:pt x="130" y="203"/>
                  </a:cubicBezTo>
                  <a:cubicBezTo>
                    <a:pt x="201" y="182"/>
                    <a:pt x="242" y="107"/>
                    <a:pt x="221"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5" name="Google Shape;405;p8"/>
            <p:cNvSpPr/>
            <p:nvPr/>
          </p:nvSpPr>
          <p:spPr>
            <a:xfrm rot="6331355">
              <a:off x="494030" y="4067887"/>
              <a:ext cx="211910" cy="199384"/>
            </a:xfrm>
            <a:custGeom>
              <a:avLst/>
              <a:gdLst/>
              <a:ahLst/>
              <a:cxnLst/>
              <a:rect l="l" t="t" r="r" b="b"/>
              <a:pathLst>
                <a:path w="203" h="191" extrusionOk="0">
                  <a:moveTo>
                    <a:pt x="5" y="142"/>
                  </a:moveTo>
                  <a:cubicBezTo>
                    <a:pt x="-13" y="83"/>
                    <a:pt x="21" y="22"/>
                    <a:pt x="79" y="4"/>
                  </a:cubicBezTo>
                  <a:cubicBezTo>
                    <a:pt x="127" y="-10"/>
                    <a:pt x="177" y="10"/>
                    <a:pt x="203" y="49"/>
                  </a:cubicBezTo>
                  <a:cubicBezTo>
                    <a:pt x="176" y="24"/>
                    <a:pt x="135" y="13"/>
                    <a:pt x="96" y="25"/>
                  </a:cubicBezTo>
                  <a:cubicBezTo>
                    <a:pt x="38" y="42"/>
                    <a:pt x="4" y="103"/>
                    <a:pt x="22" y="162"/>
                  </a:cubicBezTo>
                  <a:cubicBezTo>
                    <a:pt x="25" y="173"/>
                    <a:pt x="30" y="182"/>
                    <a:pt x="35" y="191"/>
                  </a:cubicBezTo>
                  <a:cubicBezTo>
                    <a:pt x="21"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6" name="Google Shape;406;p8"/>
            <p:cNvSpPr/>
            <p:nvPr/>
          </p:nvSpPr>
          <p:spPr>
            <a:xfrm rot="6331355">
              <a:off x="658010" y="4543526"/>
              <a:ext cx="227569" cy="226525"/>
            </a:xfrm>
            <a:custGeom>
              <a:avLst/>
              <a:gdLst/>
              <a:ahLst/>
              <a:cxnLst/>
              <a:rect l="l" t="t" r="r" b="b"/>
              <a:pathLst>
                <a:path w="218" h="217" extrusionOk="0">
                  <a:moveTo>
                    <a:pt x="15" y="53"/>
                  </a:moveTo>
                  <a:cubicBezTo>
                    <a:pt x="46" y="2"/>
                    <a:pt x="113" y="-16"/>
                    <a:pt x="164" y="15"/>
                  </a:cubicBezTo>
                  <a:cubicBezTo>
                    <a:pt x="216" y="46"/>
                    <a:pt x="233" y="112"/>
                    <a:pt x="202" y="164"/>
                  </a:cubicBezTo>
                  <a:cubicBezTo>
                    <a:pt x="172" y="215"/>
                    <a:pt x="105" y="233"/>
                    <a:pt x="53" y="202"/>
                  </a:cubicBezTo>
                  <a:cubicBezTo>
                    <a:pt x="2" y="171"/>
                    <a:pt x="-16" y="105"/>
                    <a:pt x="15" y="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7" name="Google Shape;407;p8"/>
            <p:cNvSpPr/>
            <p:nvPr/>
          </p:nvSpPr>
          <p:spPr>
            <a:xfrm rot="6331355">
              <a:off x="671581" y="4557097"/>
              <a:ext cx="200428" cy="199384"/>
            </a:xfrm>
            <a:custGeom>
              <a:avLst/>
              <a:gdLst/>
              <a:ahLst/>
              <a:cxnLst/>
              <a:rect l="l" t="t" r="r" b="b"/>
              <a:pathLst>
                <a:path w="192" h="191" extrusionOk="0">
                  <a:moveTo>
                    <a:pt x="13" y="47"/>
                  </a:moveTo>
                  <a:cubicBezTo>
                    <a:pt x="40" y="1"/>
                    <a:pt x="99" y="-14"/>
                    <a:pt x="145" y="13"/>
                  </a:cubicBezTo>
                  <a:cubicBezTo>
                    <a:pt x="190" y="40"/>
                    <a:pt x="205" y="99"/>
                    <a:pt x="178" y="144"/>
                  </a:cubicBezTo>
                  <a:cubicBezTo>
                    <a:pt x="151" y="190"/>
                    <a:pt x="92" y="205"/>
                    <a:pt x="47" y="178"/>
                  </a:cubicBezTo>
                  <a:cubicBezTo>
                    <a:pt x="1" y="151"/>
                    <a:pt x="-14" y="92"/>
                    <a:pt x="13" y="47"/>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8" name="Google Shape;408;p8"/>
            <p:cNvSpPr/>
            <p:nvPr/>
          </p:nvSpPr>
          <p:spPr>
            <a:xfrm rot="6331355">
              <a:off x="685813" y="4570164"/>
              <a:ext cx="172242" cy="172242"/>
            </a:xfrm>
            <a:custGeom>
              <a:avLst/>
              <a:gdLst/>
              <a:ahLst/>
              <a:cxnLst/>
              <a:rect l="l" t="t" r="r" b="b"/>
              <a:pathLst>
                <a:path w="165" h="165" extrusionOk="0">
                  <a:moveTo>
                    <a:pt x="12" y="40"/>
                  </a:moveTo>
                  <a:cubicBezTo>
                    <a:pt x="35" y="1"/>
                    <a:pt x="86" y="-11"/>
                    <a:pt x="125" y="12"/>
                  </a:cubicBezTo>
                  <a:cubicBezTo>
                    <a:pt x="164" y="35"/>
                    <a:pt x="177" y="86"/>
                    <a:pt x="154" y="124"/>
                  </a:cubicBezTo>
                  <a:cubicBezTo>
                    <a:pt x="130" y="164"/>
                    <a:pt x="80" y="176"/>
                    <a:pt x="41" y="153"/>
                  </a:cubicBezTo>
                  <a:cubicBezTo>
                    <a:pt x="2" y="130"/>
                    <a:pt x="-11" y="79"/>
                    <a:pt x="12" y="40"/>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9" name="Google Shape;409;p8"/>
            <p:cNvSpPr/>
            <p:nvPr/>
          </p:nvSpPr>
          <p:spPr>
            <a:xfrm rot="6331355">
              <a:off x="674554" y="4595841"/>
              <a:ext cx="195208" cy="123179"/>
            </a:xfrm>
            <a:custGeom>
              <a:avLst/>
              <a:gdLst/>
              <a:ahLst/>
              <a:cxnLst/>
              <a:rect l="l" t="t" r="r" b="b"/>
              <a:pathLst>
                <a:path w="187" h="118" extrusionOk="0">
                  <a:moveTo>
                    <a:pt x="7" y="0"/>
                  </a:moveTo>
                  <a:lnTo>
                    <a:pt x="187" y="106"/>
                  </a:lnTo>
                  <a:lnTo>
                    <a:pt x="180" y="118"/>
                  </a:lnTo>
                  <a:lnTo>
                    <a:pt x="0" y="11"/>
                  </a:lnTo>
                  <a:lnTo>
                    <a:pt x="7"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0" name="Google Shape;410;p8"/>
            <p:cNvSpPr/>
            <p:nvPr/>
          </p:nvSpPr>
          <p:spPr>
            <a:xfrm rot="6331355">
              <a:off x="687069" y="4605496"/>
              <a:ext cx="175374" cy="108565"/>
            </a:xfrm>
            <a:custGeom>
              <a:avLst/>
              <a:gdLst/>
              <a:ahLst/>
              <a:cxnLst/>
              <a:rect l="l" t="t" r="r" b="b"/>
              <a:pathLst>
                <a:path w="168" h="104" extrusionOk="0">
                  <a:moveTo>
                    <a:pt x="0" y="6"/>
                  </a:moveTo>
                  <a:cubicBezTo>
                    <a:pt x="1" y="4"/>
                    <a:pt x="2" y="2"/>
                    <a:pt x="3" y="0"/>
                  </a:cubicBezTo>
                  <a:lnTo>
                    <a:pt x="168" y="98"/>
                  </a:lnTo>
                  <a:cubicBezTo>
                    <a:pt x="167" y="100"/>
                    <a:pt x="166" y="102"/>
                    <a:pt x="165" y="104"/>
                  </a:cubicBezTo>
                  <a:lnTo>
                    <a:pt x="0" y="6"/>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1" name="Google Shape;411;p8"/>
            <p:cNvSpPr/>
            <p:nvPr/>
          </p:nvSpPr>
          <p:spPr>
            <a:xfrm rot="6331355">
              <a:off x="586968" y="4557025"/>
              <a:ext cx="257842" cy="243227"/>
            </a:xfrm>
            <a:custGeom>
              <a:avLst/>
              <a:gdLst/>
              <a:ahLst/>
              <a:cxnLst/>
              <a:rect l="l" t="t" r="r" b="b"/>
              <a:pathLst>
                <a:path w="247" h="233" extrusionOk="0">
                  <a:moveTo>
                    <a:pt x="242" y="60"/>
                  </a:moveTo>
                  <a:cubicBezTo>
                    <a:pt x="263" y="132"/>
                    <a:pt x="222" y="206"/>
                    <a:pt x="151" y="227"/>
                  </a:cubicBezTo>
                  <a:cubicBezTo>
                    <a:pt x="93" y="245"/>
                    <a:pt x="32" y="221"/>
                    <a:pt x="0" y="172"/>
                  </a:cubicBezTo>
                  <a:cubicBezTo>
                    <a:pt x="34" y="204"/>
                    <a:pt x="83" y="217"/>
                    <a:pt x="130" y="203"/>
                  </a:cubicBezTo>
                  <a:cubicBezTo>
                    <a:pt x="201" y="182"/>
                    <a:pt x="242" y="107"/>
                    <a:pt x="221" y="36"/>
                  </a:cubicBezTo>
                  <a:cubicBezTo>
                    <a:pt x="217" y="23"/>
                    <a:pt x="211" y="11"/>
                    <a:pt x="204" y="0"/>
                  </a:cubicBezTo>
                  <a:cubicBezTo>
                    <a:pt x="221" y="16"/>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2" name="Google Shape;412;p8"/>
            <p:cNvSpPr/>
            <p:nvPr/>
          </p:nvSpPr>
          <p:spPr>
            <a:xfrm rot="6331355">
              <a:off x="711016" y="4538768"/>
              <a:ext cx="211910" cy="199384"/>
            </a:xfrm>
            <a:custGeom>
              <a:avLst/>
              <a:gdLst/>
              <a:ahLst/>
              <a:cxnLst/>
              <a:rect l="l" t="t" r="r" b="b"/>
              <a:pathLst>
                <a:path w="203" h="191" extrusionOk="0">
                  <a:moveTo>
                    <a:pt x="5" y="142"/>
                  </a:moveTo>
                  <a:cubicBezTo>
                    <a:pt x="-12" y="83"/>
                    <a:pt x="21" y="22"/>
                    <a:pt x="80" y="4"/>
                  </a:cubicBezTo>
                  <a:cubicBezTo>
                    <a:pt x="127" y="-10"/>
                    <a:pt x="177" y="10"/>
                    <a:pt x="203" y="50"/>
                  </a:cubicBezTo>
                  <a:cubicBezTo>
                    <a:pt x="176" y="24"/>
                    <a:pt x="136" y="13"/>
                    <a:pt x="97" y="24"/>
                  </a:cubicBezTo>
                  <a:cubicBezTo>
                    <a:pt x="38" y="42"/>
                    <a:pt x="5" y="103"/>
                    <a:pt x="22" y="162"/>
                  </a:cubicBezTo>
                  <a:cubicBezTo>
                    <a:pt x="25" y="173"/>
                    <a:pt x="30" y="182"/>
                    <a:pt x="36" y="191"/>
                  </a:cubicBezTo>
                  <a:cubicBezTo>
                    <a:pt x="22"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3" name="Google Shape;413;p8"/>
            <p:cNvSpPr/>
            <p:nvPr/>
          </p:nvSpPr>
          <p:spPr>
            <a:xfrm rot="6331355">
              <a:off x="1537" y="4275997"/>
              <a:ext cx="226525" cy="226525"/>
            </a:xfrm>
            <a:custGeom>
              <a:avLst/>
              <a:gdLst/>
              <a:ahLst/>
              <a:cxnLst/>
              <a:rect l="l" t="t" r="r" b="b"/>
              <a:pathLst>
                <a:path w="217" h="217" extrusionOk="0">
                  <a:moveTo>
                    <a:pt x="208" y="153"/>
                  </a:moveTo>
                  <a:cubicBezTo>
                    <a:pt x="183" y="207"/>
                    <a:pt x="119" y="232"/>
                    <a:pt x="64" y="207"/>
                  </a:cubicBezTo>
                  <a:cubicBezTo>
                    <a:pt x="9" y="183"/>
                    <a:pt x="-15" y="118"/>
                    <a:pt x="9" y="64"/>
                  </a:cubicBezTo>
                  <a:cubicBezTo>
                    <a:pt x="34" y="9"/>
                    <a:pt x="98" y="-15"/>
                    <a:pt x="153" y="9"/>
                  </a:cubicBezTo>
                  <a:cubicBezTo>
                    <a:pt x="208" y="34"/>
                    <a:pt x="232" y="98"/>
                    <a:pt x="208" y="1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4" name="Google Shape;414;p8"/>
            <p:cNvSpPr/>
            <p:nvPr/>
          </p:nvSpPr>
          <p:spPr>
            <a:xfrm rot="6331355">
              <a:off x="15228" y="4288683"/>
              <a:ext cx="200428" cy="200428"/>
            </a:xfrm>
            <a:custGeom>
              <a:avLst/>
              <a:gdLst/>
              <a:ahLst/>
              <a:cxnLst/>
              <a:rect l="l" t="t" r="r" b="b"/>
              <a:pathLst>
                <a:path w="192" h="192" extrusionOk="0">
                  <a:moveTo>
                    <a:pt x="184" y="136"/>
                  </a:moveTo>
                  <a:cubicBezTo>
                    <a:pt x="162" y="184"/>
                    <a:pt x="105" y="205"/>
                    <a:pt x="57" y="184"/>
                  </a:cubicBezTo>
                  <a:cubicBezTo>
                    <a:pt x="8" y="162"/>
                    <a:pt x="-13" y="105"/>
                    <a:pt x="9" y="57"/>
                  </a:cubicBezTo>
                  <a:cubicBezTo>
                    <a:pt x="30" y="9"/>
                    <a:pt x="87" y="-13"/>
                    <a:pt x="136" y="9"/>
                  </a:cubicBezTo>
                  <a:cubicBezTo>
                    <a:pt x="184" y="31"/>
                    <a:pt x="206" y="87"/>
                    <a:pt x="184" y="136"/>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5" name="Google Shape;415;p8"/>
            <p:cNvSpPr/>
            <p:nvPr/>
          </p:nvSpPr>
          <p:spPr>
            <a:xfrm rot="6331355">
              <a:off x="28678" y="4303138"/>
              <a:ext cx="172242" cy="172242"/>
            </a:xfrm>
            <a:custGeom>
              <a:avLst/>
              <a:gdLst/>
              <a:ahLst/>
              <a:cxnLst/>
              <a:rect l="l" t="t" r="r" b="b"/>
              <a:pathLst>
                <a:path w="165" h="165" extrusionOk="0">
                  <a:moveTo>
                    <a:pt x="158" y="116"/>
                  </a:moveTo>
                  <a:cubicBezTo>
                    <a:pt x="139" y="158"/>
                    <a:pt x="90" y="176"/>
                    <a:pt x="48" y="157"/>
                  </a:cubicBezTo>
                  <a:cubicBezTo>
                    <a:pt x="7" y="139"/>
                    <a:pt x="-12" y="90"/>
                    <a:pt x="7" y="48"/>
                  </a:cubicBezTo>
                  <a:cubicBezTo>
                    <a:pt x="26" y="7"/>
                    <a:pt x="75" y="-12"/>
                    <a:pt x="116" y="7"/>
                  </a:cubicBezTo>
                  <a:cubicBezTo>
                    <a:pt x="158" y="26"/>
                    <a:pt x="176" y="75"/>
                    <a:pt x="158" y="11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6" name="Google Shape;416;p8"/>
            <p:cNvSpPr/>
            <p:nvPr/>
          </p:nvSpPr>
          <p:spPr>
            <a:xfrm rot="6331355">
              <a:off x="11752" y="4336963"/>
              <a:ext cx="205647" cy="102302"/>
            </a:xfrm>
            <a:custGeom>
              <a:avLst/>
              <a:gdLst/>
              <a:ahLst/>
              <a:cxnLst/>
              <a:rect l="l" t="t" r="r" b="b"/>
              <a:pathLst>
                <a:path w="197" h="98" extrusionOk="0">
                  <a:moveTo>
                    <a:pt x="192" y="98"/>
                  </a:moveTo>
                  <a:lnTo>
                    <a:pt x="0" y="12"/>
                  </a:lnTo>
                  <a:lnTo>
                    <a:pt x="6" y="0"/>
                  </a:lnTo>
                  <a:lnTo>
                    <a:pt x="197" y="86"/>
                  </a:lnTo>
                  <a:lnTo>
                    <a:pt x="192" y="98"/>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7" name="Google Shape;417;p8"/>
            <p:cNvSpPr/>
            <p:nvPr/>
          </p:nvSpPr>
          <p:spPr>
            <a:xfrm rot="6331355">
              <a:off x="19453" y="4342427"/>
              <a:ext cx="184769" cy="87687"/>
            </a:xfrm>
            <a:custGeom>
              <a:avLst/>
              <a:gdLst/>
              <a:ahLst/>
              <a:cxnLst/>
              <a:rect l="l" t="t" r="r" b="b"/>
              <a:pathLst>
                <a:path w="177" h="84" extrusionOk="0">
                  <a:moveTo>
                    <a:pt x="177" y="78"/>
                  </a:moveTo>
                  <a:cubicBezTo>
                    <a:pt x="177" y="80"/>
                    <a:pt x="175" y="82"/>
                    <a:pt x="174" y="84"/>
                  </a:cubicBezTo>
                  <a:lnTo>
                    <a:pt x="0" y="6"/>
                  </a:lnTo>
                  <a:cubicBezTo>
                    <a:pt x="1" y="4"/>
                    <a:pt x="1" y="2"/>
                    <a:pt x="2" y="0"/>
                  </a:cubicBezTo>
                  <a:lnTo>
                    <a:pt x="177" y="78"/>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8" name="Google Shape;418;p8"/>
            <p:cNvSpPr/>
            <p:nvPr/>
          </p:nvSpPr>
          <p:spPr>
            <a:xfrm rot="6331355">
              <a:off x="-70167" y="4289999"/>
              <a:ext cx="257842" cy="243227"/>
            </a:xfrm>
            <a:custGeom>
              <a:avLst/>
              <a:gdLst/>
              <a:ahLst/>
              <a:cxnLst/>
              <a:rect l="l" t="t" r="r" b="b"/>
              <a:pathLst>
                <a:path w="247" h="233" extrusionOk="0">
                  <a:moveTo>
                    <a:pt x="241" y="60"/>
                  </a:moveTo>
                  <a:cubicBezTo>
                    <a:pt x="262" y="131"/>
                    <a:pt x="222" y="206"/>
                    <a:pt x="150" y="227"/>
                  </a:cubicBezTo>
                  <a:cubicBezTo>
                    <a:pt x="92" y="244"/>
                    <a:pt x="31" y="220"/>
                    <a:pt x="0" y="172"/>
                  </a:cubicBezTo>
                  <a:cubicBezTo>
                    <a:pt x="33" y="203"/>
                    <a:pt x="82" y="217"/>
                    <a:pt x="130" y="202"/>
                  </a:cubicBezTo>
                  <a:cubicBezTo>
                    <a:pt x="201" y="181"/>
                    <a:pt x="241" y="107"/>
                    <a:pt x="220" y="36"/>
                  </a:cubicBezTo>
                  <a:cubicBezTo>
                    <a:pt x="216" y="23"/>
                    <a:pt x="211" y="10"/>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9" name="Google Shape;419;p8"/>
            <p:cNvSpPr/>
            <p:nvPr/>
          </p:nvSpPr>
          <p:spPr>
            <a:xfrm rot="6331355">
              <a:off x="54385" y="4271359"/>
              <a:ext cx="211910" cy="200428"/>
            </a:xfrm>
            <a:custGeom>
              <a:avLst/>
              <a:gdLst/>
              <a:ahLst/>
              <a:cxnLst/>
              <a:rect l="l" t="t" r="r" b="b"/>
              <a:pathLst>
                <a:path w="203" h="192" extrusionOk="0">
                  <a:moveTo>
                    <a:pt x="4" y="143"/>
                  </a:moveTo>
                  <a:cubicBezTo>
                    <a:pt x="-13" y="84"/>
                    <a:pt x="20" y="23"/>
                    <a:pt x="79" y="5"/>
                  </a:cubicBezTo>
                  <a:cubicBezTo>
                    <a:pt x="127" y="-9"/>
                    <a:pt x="177" y="11"/>
                    <a:pt x="203" y="50"/>
                  </a:cubicBezTo>
                  <a:cubicBezTo>
                    <a:pt x="175" y="24"/>
                    <a:pt x="135" y="14"/>
                    <a:pt x="96" y="25"/>
                  </a:cubicBezTo>
                  <a:cubicBezTo>
                    <a:pt x="37" y="43"/>
                    <a:pt x="4" y="104"/>
                    <a:pt x="21" y="163"/>
                  </a:cubicBezTo>
                  <a:cubicBezTo>
                    <a:pt x="25" y="173"/>
                    <a:pt x="29" y="183"/>
                    <a:pt x="35" y="192"/>
                  </a:cubicBezTo>
                  <a:cubicBezTo>
                    <a:pt x="21" y="179"/>
                    <a:pt x="10" y="162"/>
                    <a:pt x="4" y="143"/>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0" name="Google Shape;420;p8"/>
            <p:cNvSpPr/>
            <p:nvPr/>
          </p:nvSpPr>
          <p:spPr>
            <a:xfrm rot="6331355">
              <a:off x="218524" y="4746878"/>
              <a:ext cx="226525" cy="226525"/>
            </a:xfrm>
            <a:custGeom>
              <a:avLst/>
              <a:gdLst/>
              <a:ahLst/>
              <a:cxnLst/>
              <a:rect l="l" t="t" r="r" b="b"/>
              <a:pathLst>
                <a:path w="217" h="217" extrusionOk="0">
                  <a:moveTo>
                    <a:pt x="149" y="8"/>
                  </a:moveTo>
                  <a:cubicBezTo>
                    <a:pt x="205" y="30"/>
                    <a:pt x="232" y="93"/>
                    <a:pt x="209" y="149"/>
                  </a:cubicBezTo>
                  <a:cubicBezTo>
                    <a:pt x="187" y="204"/>
                    <a:pt x="123" y="231"/>
                    <a:pt x="68" y="209"/>
                  </a:cubicBezTo>
                  <a:cubicBezTo>
                    <a:pt x="12" y="187"/>
                    <a:pt x="-15" y="123"/>
                    <a:pt x="7" y="68"/>
                  </a:cubicBezTo>
                  <a:cubicBezTo>
                    <a:pt x="30" y="12"/>
                    <a:pt x="93" y="-15"/>
                    <a:pt x="149" y="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1" name="Google Shape;421;p8"/>
            <p:cNvSpPr/>
            <p:nvPr/>
          </p:nvSpPr>
          <p:spPr>
            <a:xfrm rot="6331355">
              <a:off x="232215" y="4759564"/>
              <a:ext cx="200428" cy="200428"/>
            </a:xfrm>
            <a:custGeom>
              <a:avLst/>
              <a:gdLst/>
              <a:ahLst/>
              <a:cxnLst/>
              <a:rect l="l" t="t" r="r" b="b"/>
              <a:pathLst>
                <a:path w="192" h="192" extrusionOk="0">
                  <a:moveTo>
                    <a:pt x="132" y="8"/>
                  </a:moveTo>
                  <a:cubicBezTo>
                    <a:pt x="181" y="27"/>
                    <a:pt x="205" y="83"/>
                    <a:pt x="186" y="132"/>
                  </a:cubicBezTo>
                  <a:cubicBezTo>
                    <a:pt x="166" y="181"/>
                    <a:pt x="110" y="205"/>
                    <a:pt x="61" y="185"/>
                  </a:cubicBezTo>
                  <a:cubicBezTo>
                    <a:pt x="11" y="165"/>
                    <a:pt x="-13" y="109"/>
                    <a:pt x="7" y="61"/>
                  </a:cubicBezTo>
                  <a:cubicBezTo>
                    <a:pt x="27" y="11"/>
                    <a:pt x="83" y="-12"/>
                    <a:pt x="132" y="8"/>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2" name="Google Shape;422;p8"/>
            <p:cNvSpPr/>
            <p:nvPr/>
          </p:nvSpPr>
          <p:spPr>
            <a:xfrm rot="6331355">
              <a:off x="245665" y="4774020"/>
              <a:ext cx="172242" cy="172242"/>
            </a:xfrm>
            <a:custGeom>
              <a:avLst/>
              <a:gdLst/>
              <a:ahLst/>
              <a:cxnLst/>
              <a:rect l="l" t="t" r="r" b="b"/>
              <a:pathLst>
                <a:path w="165" h="165" extrusionOk="0">
                  <a:moveTo>
                    <a:pt x="113" y="6"/>
                  </a:moveTo>
                  <a:cubicBezTo>
                    <a:pt x="156" y="23"/>
                    <a:pt x="176" y="71"/>
                    <a:pt x="159" y="113"/>
                  </a:cubicBezTo>
                  <a:cubicBezTo>
                    <a:pt x="142" y="155"/>
                    <a:pt x="94" y="176"/>
                    <a:pt x="52" y="159"/>
                  </a:cubicBezTo>
                  <a:cubicBezTo>
                    <a:pt x="9" y="142"/>
                    <a:pt x="-11" y="94"/>
                    <a:pt x="6" y="52"/>
                  </a:cubicBezTo>
                  <a:cubicBezTo>
                    <a:pt x="23" y="9"/>
                    <a:pt x="71" y="-11"/>
                    <a:pt x="113" y="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3" name="Google Shape;423;p8"/>
            <p:cNvSpPr/>
            <p:nvPr/>
          </p:nvSpPr>
          <p:spPr>
            <a:xfrm rot="6331355">
              <a:off x="284009" y="4757279"/>
              <a:ext cx="94994" cy="207735"/>
            </a:xfrm>
            <a:custGeom>
              <a:avLst/>
              <a:gdLst/>
              <a:ahLst/>
              <a:cxnLst/>
              <a:rect l="l" t="t" r="r" b="b"/>
              <a:pathLst>
                <a:path w="91" h="199" extrusionOk="0">
                  <a:moveTo>
                    <a:pt x="91" y="5"/>
                  </a:moveTo>
                  <a:lnTo>
                    <a:pt x="12" y="199"/>
                  </a:lnTo>
                  <a:lnTo>
                    <a:pt x="0" y="194"/>
                  </a:lnTo>
                  <a:lnTo>
                    <a:pt x="78" y="0"/>
                  </a:lnTo>
                  <a:lnTo>
                    <a:pt x="91" y="5"/>
                  </a:lnTo>
                  <a:close/>
                </a:path>
              </a:pathLst>
            </a:custGeom>
            <a:solidFill>
              <a:schemeClr val="lt2"/>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4" name="Google Shape;424;p8"/>
            <p:cNvSpPr/>
            <p:nvPr/>
          </p:nvSpPr>
          <p:spPr>
            <a:xfrm rot="6331355">
              <a:off x="288588" y="4769292"/>
              <a:ext cx="81424" cy="187901"/>
            </a:xfrm>
            <a:custGeom>
              <a:avLst/>
              <a:gdLst/>
              <a:ahLst/>
              <a:cxnLst/>
              <a:rect l="l" t="t" r="r" b="b"/>
              <a:pathLst>
                <a:path w="78" h="180" extrusionOk="0">
                  <a:moveTo>
                    <a:pt x="72" y="0"/>
                  </a:moveTo>
                  <a:cubicBezTo>
                    <a:pt x="74" y="1"/>
                    <a:pt x="76" y="1"/>
                    <a:pt x="78" y="3"/>
                  </a:cubicBezTo>
                  <a:lnTo>
                    <a:pt x="7" y="180"/>
                  </a:lnTo>
                  <a:cubicBezTo>
                    <a:pt x="5" y="179"/>
                    <a:pt x="2" y="178"/>
                    <a:pt x="0" y="178"/>
                  </a:cubicBezTo>
                  <a:lnTo>
                    <a:pt x="72" y="0"/>
                  </a:lnTo>
                  <a:close/>
                </a:path>
              </a:pathLst>
            </a:custGeom>
            <a:solidFill>
              <a:srgbClr val="FFFFFF">
                <a:alpha val="20890"/>
              </a:srgbClr>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5" name="Google Shape;425;p8"/>
            <p:cNvSpPr/>
            <p:nvPr/>
          </p:nvSpPr>
          <p:spPr>
            <a:xfrm rot="6331355">
              <a:off x="146820" y="4760880"/>
              <a:ext cx="257842" cy="243227"/>
            </a:xfrm>
            <a:custGeom>
              <a:avLst/>
              <a:gdLst/>
              <a:ahLst/>
              <a:cxnLst/>
              <a:rect l="l" t="t" r="r" b="b"/>
              <a:pathLst>
                <a:path w="247" h="233" extrusionOk="0">
                  <a:moveTo>
                    <a:pt x="241" y="60"/>
                  </a:moveTo>
                  <a:cubicBezTo>
                    <a:pt x="262" y="131"/>
                    <a:pt x="222" y="206"/>
                    <a:pt x="150" y="227"/>
                  </a:cubicBezTo>
                  <a:cubicBezTo>
                    <a:pt x="92" y="244"/>
                    <a:pt x="32" y="220"/>
                    <a:pt x="0" y="172"/>
                  </a:cubicBezTo>
                  <a:cubicBezTo>
                    <a:pt x="34" y="203"/>
                    <a:pt x="82" y="216"/>
                    <a:pt x="129" y="203"/>
                  </a:cubicBezTo>
                  <a:cubicBezTo>
                    <a:pt x="201" y="182"/>
                    <a:pt x="241" y="107"/>
                    <a:pt x="220"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6" name="Google Shape;426;p8"/>
            <p:cNvSpPr/>
            <p:nvPr/>
          </p:nvSpPr>
          <p:spPr>
            <a:xfrm rot="6331355">
              <a:off x="270868" y="4742623"/>
              <a:ext cx="211910" cy="199384"/>
            </a:xfrm>
            <a:custGeom>
              <a:avLst/>
              <a:gdLst/>
              <a:ahLst/>
              <a:cxnLst/>
              <a:rect l="l" t="t" r="r" b="b"/>
              <a:pathLst>
                <a:path w="203" h="191" extrusionOk="0">
                  <a:moveTo>
                    <a:pt x="4" y="142"/>
                  </a:moveTo>
                  <a:cubicBezTo>
                    <a:pt x="-13" y="83"/>
                    <a:pt x="20" y="21"/>
                    <a:pt x="79" y="4"/>
                  </a:cubicBezTo>
                  <a:cubicBezTo>
                    <a:pt x="127" y="-10"/>
                    <a:pt x="177" y="10"/>
                    <a:pt x="203" y="49"/>
                  </a:cubicBezTo>
                  <a:cubicBezTo>
                    <a:pt x="175" y="24"/>
                    <a:pt x="135" y="13"/>
                    <a:pt x="96" y="24"/>
                  </a:cubicBezTo>
                  <a:cubicBezTo>
                    <a:pt x="38" y="42"/>
                    <a:pt x="4" y="103"/>
                    <a:pt x="21" y="162"/>
                  </a:cubicBezTo>
                  <a:cubicBezTo>
                    <a:pt x="25" y="173"/>
                    <a:pt x="29" y="182"/>
                    <a:pt x="35" y="191"/>
                  </a:cubicBezTo>
                  <a:cubicBezTo>
                    <a:pt x="21" y="178"/>
                    <a:pt x="10" y="161"/>
                    <a:pt x="4"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7" name="Google Shape;427;p8"/>
            <p:cNvSpPr/>
            <p:nvPr/>
          </p:nvSpPr>
          <p:spPr>
            <a:xfrm rot="6331355">
              <a:off x="-438490" y="4478967"/>
              <a:ext cx="227569" cy="227569"/>
            </a:xfrm>
            <a:custGeom>
              <a:avLst/>
              <a:gdLst/>
              <a:ahLst/>
              <a:cxnLst/>
              <a:rect l="l" t="t" r="r" b="b"/>
              <a:pathLst>
                <a:path w="218" h="218" extrusionOk="0">
                  <a:moveTo>
                    <a:pt x="168" y="18"/>
                  </a:moveTo>
                  <a:cubicBezTo>
                    <a:pt x="218" y="50"/>
                    <a:pt x="233" y="117"/>
                    <a:pt x="200" y="168"/>
                  </a:cubicBezTo>
                  <a:cubicBezTo>
                    <a:pt x="168" y="218"/>
                    <a:pt x="100" y="233"/>
                    <a:pt x="50" y="200"/>
                  </a:cubicBezTo>
                  <a:cubicBezTo>
                    <a:pt x="-1" y="168"/>
                    <a:pt x="-15" y="101"/>
                    <a:pt x="17" y="50"/>
                  </a:cubicBezTo>
                  <a:cubicBezTo>
                    <a:pt x="50" y="0"/>
                    <a:pt x="117" y="-15"/>
                    <a:pt x="168" y="18"/>
                  </a:cubicBezTo>
                  <a:close/>
                </a:path>
              </a:pathLst>
            </a:custGeom>
            <a:solidFill>
              <a:schemeClr val="lt2"/>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8" name="Google Shape;428;p8"/>
            <p:cNvSpPr/>
            <p:nvPr/>
          </p:nvSpPr>
          <p:spPr>
            <a:xfrm rot="6331355">
              <a:off x="-424920" y="4492538"/>
              <a:ext cx="200428" cy="200428"/>
            </a:xfrm>
            <a:custGeom>
              <a:avLst/>
              <a:gdLst/>
              <a:ahLst/>
              <a:cxnLst/>
              <a:rect l="l" t="t" r="r" b="b"/>
              <a:pathLst>
                <a:path w="192" h="192" extrusionOk="0">
                  <a:moveTo>
                    <a:pt x="148" y="15"/>
                  </a:moveTo>
                  <a:cubicBezTo>
                    <a:pt x="192" y="44"/>
                    <a:pt x="205" y="103"/>
                    <a:pt x="176" y="148"/>
                  </a:cubicBezTo>
                  <a:cubicBezTo>
                    <a:pt x="148" y="192"/>
                    <a:pt x="89" y="205"/>
                    <a:pt x="44" y="177"/>
                  </a:cubicBezTo>
                  <a:cubicBezTo>
                    <a:pt x="-1" y="148"/>
                    <a:pt x="-14" y="89"/>
                    <a:pt x="15" y="44"/>
                  </a:cubicBezTo>
                  <a:cubicBezTo>
                    <a:pt x="44" y="0"/>
                    <a:pt x="103" y="-13"/>
                    <a:pt x="148" y="15"/>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9" name="Google Shape;429;p8"/>
            <p:cNvSpPr/>
            <p:nvPr/>
          </p:nvSpPr>
          <p:spPr>
            <a:xfrm rot="6331355">
              <a:off x="-410688" y="4506649"/>
              <a:ext cx="172242" cy="171199"/>
            </a:xfrm>
            <a:custGeom>
              <a:avLst/>
              <a:gdLst/>
              <a:ahLst/>
              <a:cxnLst/>
              <a:rect l="l" t="t" r="r" b="b"/>
              <a:pathLst>
                <a:path w="165" h="164" extrusionOk="0">
                  <a:moveTo>
                    <a:pt x="127" y="13"/>
                  </a:moveTo>
                  <a:cubicBezTo>
                    <a:pt x="166" y="37"/>
                    <a:pt x="177" y="88"/>
                    <a:pt x="152" y="127"/>
                  </a:cubicBezTo>
                  <a:cubicBezTo>
                    <a:pt x="128" y="165"/>
                    <a:pt x="76" y="176"/>
                    <a:pt x="38" y="151"/>
                  </a:cubicBezTo>
                  <a:cubicBezTo>
                    <a:pt x="0" y="127"/>
                    <a:pt x="-11" y="76"/>
                    <a:pt x="13" y="38"/>
                  </a:cubicBezTo>
                  <a:cubicBezTo>
                    <a:pt x="38" y="-1"/>
                    <a:pt x="89" y="-12"/>
                    <a:pt x="127" y="13"/>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30" name="Google Shape;430;p8"/>
            <p:cNvSpPr/>
            <p:nvPr/>
          </p:nvSpPr>
          <p:spPr>
            <a:xfrm rot="6331355">
              <a:off x="-390592" y="4497598"/>
              <a:ext cx="130487" cy="191033"/>
            </a:xfrm>
            <a:custGeom>
              <a:avLst/>
              <a:gdLst/>
              <a:ahLst/>
              <a:cxnLst/>
              <a:rect l="l" t="t" r="r" b="b"/>
              <a:pathLst>
                <a:path w="125" h="183" extrusionOk="0">
                  <a:moveTo>
                    <a:pt x="125" y="7"/>
                  </a:moveTo>
                  <a:lnTo>
                    <a:pt x="11" y="183"/>
                  </a:lnTo>
                  <a:lnTo>
                    <a:pt x="0" y="176"/>
                  </a:lnTo>
                  <a:lnTo>
                    <a:pt x="114" y="0"/>
                  </a:lnTo>
                  <a:lnTo>
                    <a:pt x="125" y="7"/>
                  </a:lnTo>
                  <a:close/>
                </a:path>
              </a:pathLst>
            </a:custGeom>
            <a:solidFill>
              <a:schemeClr val="lt2"/>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31" name="Google Shape;431;p8"/>
            <p:cNvSpPr/>
            <p:nvPr/>
          </p:nvSpPr>
          <p:spPr>
            <a:xfrm rot="6331355">
              <a:off x="-384588" y="4510114"/>
              <a:ext cx="113784" cy="171199"/>
            </a:xfrm>
            <a:custGeom>
              <a:avLst/>
              <a:gdLst/>
              <a:ahLst/>
              <a:cxnLst/>
              <a:rect l="l" t="t" r="r" b="b"/>
              <a:pathLst>
                <a:path w="109" h="164" extrusionOk="0">
                  <a:moveTo>
                    <a:pt x="104" y="0"/>
                  </a:moveTo>
                  <a:cubicBezTo>
                    <a:pt x="105" y="1"/>
                    <a:pt x="107" y="2"/>
                    <a:pt x="109" y="4"/>
                  </a:cubicBezTo>
                  <a:lnTo>
                    <a:pt x="5" y="164"/>
                  </a:lnTo>
                  <a:cubicBezTo>
                    <a:pt x="4" y="164"/>
                    <a:pt x="2" y="162"/>
                    <a:pt x="0" y="161"/>
                  </a:cubicBezTo>
                  <a:lnTo>
                    <a:pt x="104" y="0"/>
                  </a:ln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32" name="Google Shape;432;p8"/>
            <p:cNvSpPr/>
            <p:nvPr/>
          </p:nvSpPr>
          <p:spPr>
            <a:xfrm rot="6331355">
              <a:off x="-510035" y="4492848"/>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7"/>
                    <a:pt x="221" y="35"/>
                  </a:cubicBezTo>
                  <a:cubicBezTo>
                    <a:pt x="217" y="22"/>
                    <a:pt x="211" y="10"/>
                    <a:pt x="204" y="0"/>
                  </a:cubicBezTo>
                  <a:cubicBezTo>
                    <a:pt x="221" y="15"/>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33" name="Google Shape;433;p8"/>
            <p:cNvSpPr/>
            <p:nvPr/>
          </p:nvSpPr>
          <p:spPr>
            <a:xfrm rot="6331355">
              <a:off x="-386146" y="4474711"/>
              <a:ext cx="212954" cy="200428"/>
            </a:xfrm>
            <a:custGeom>
              <a:avLst/>
              <a:gdLst/>
              <a:ahLst/>
              <a:cxnLst/>
              <a:rect l="l" t="t" r="r" b="b"/>
              <a:pathLst>
                <a:path w="204" h="192" extrusionOk="0">
                  <a:moveTo>
                    <a:pt x="5" y="142"/>
                  </a:moveTo>
                  <a:cubicBezTo>
                    <a:pt x="-13" y="84"/>
                    <a:pt x="21" y="22"/>
                    <a:pt x="79" y="5"/>
                  </a:cubicBezTo>
                  <a:cubicBezTo>
                    <a:pt x="127" y="-9"/>
                    <a:pt x="177" y="10"/>
                    <a:pt x="204" y="50"/>
                  </a:cubicBezTo>
                  <a:cubicBezTo>
                    <a:pt x="176" y="24"/>
                    <a:pt x="136" y="13"/>
                    <a:pt x="97" y="25"/>
                  </a:cubicBezTo>
                  <a:cubicBezTo>
                    <a:pt x="38" y="42"/>
                    <a:pt x="5" y="104"/>
                    <a:pt x="22" y="162"/>
                  </a:cubicBezTo>
                  <a:cubicBezTo>
                    <a:pt x="25" y="173"/>
                    <a:pt x="30" y="183"/>
                    <a:pt x="36" y="192"/>
                  </a:cubicBezTo>
                  <a:cubicBezTo>
                    <a:pt x="21"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34" name="Google Shape;434;p8"/>
            <p:cNvSpPr/>
            <p:nvPr/>
          </p:nvSpPr>
          <p:spPr>
            <a:xfrm rot="6331355">
              <a:off x="-222007" y="4950231"/>
              <a:ext cx="227569" cy="226525"/>
            </a:xfrm>
            <a:custGeom>
              <a:avLst/>
              <a:gdLst/>
              <a:ahLst/>
              <a:cxnLst/>
              <a:rect l="l" t="t" r="r" b="b"/>
              <a:pathLst>
                <a:path w="218" h="217" extrusionOk="0">
                  <a:moveTo>
                    <a:pt x="213" y="77"/>
                  </a:moveTo>
                  <a:cubicBezTo>
                    <a:pt x="230" y="135"/>
                    <a:pt x="197" y="195"/>
                    <a:pt x="140" y="212"/>
                  </a:cubicBezTo>
                  <a:cubicBezTo>
                    <a:pt x="82" y="229"/>
                    <a:pt x="22" y="196"/>
                    <a:pt x="5" y="139"/>
                  </a:cubicBezTo>
                  <a:cubicBezTo>
                    <a:pt x="-12" y="81"/>
                    <a:pt x="21" y="21"/>
                    <a:pt x="78" y="4"/>
                  </a:cubicBezTo>
                  <a:cubicBezTo>
                    <a:pt x="135" y="-13"/>
                    <a:pt x="196" y="20"/>
                    <a:pt x="213" y="7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35" name="Google Shape;435;p8"/>
            <p:cNvSpPr/>
            <p:nvPr/>
          </p:nvSpPr>
          <p:spPr>
            <a:xfrm rot="6331355">
              <a:off x="-207933" y="4963419"/>
              <a:ext cx="200428" cy="200428"/>
            </a:xfrm>
            <a:custGeom>
              <a:avLst/>
              <a:gdLst/>
              <a:ahLst/>
              <a:cxnLst/>
              <a:rect l="l" t="t" r="r" b="b"/>
              <a:pathLst>
                <a:path w="192" h="192" extrusionOk="0">
                  <a:moveTo>
                    <a:pt x="188" y="69"/>
                  </a:moveTo>
                  <a:cubicBezTo>
                    <a:pt x="203" y="119"/>
                    <a:pt x="174" y="173"/>
                    <a:pt x="123" y="188"/>
                  </a:cubicBezTo>
                  <a:cubicBezTo>
                    <a:pt x="72" y="203"/>
                    <a:pt x="19" y="174"/>
                    <a:pt x="4" y="123"/>
                  </a:cubicBezTo>
                  <a:cubicBezTo>
                    <a:pt x="-11" y="73"/>
                    <a:pt x="18" y="19"/>
                    <a:pt x="69" y="4"/>
                  </a:cubicBezTo>
                  <a:cubicBezTo>
                    <a:pt x="119"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36" name="Google Shape;436;p8"/>
            <p:cNvSpPr/>
            <p:nvPr/>
          </p:nvSpPr>
          <p:spPr>
            <a:xfrm rot="6331355">
              <a:off x="-193701" y="4977530"/>
              <a:ext cx="172242" cy="171199"/>
            </a:xfrm>
            <a:custGeom>
              <a:avLst/>
              <a:gdLst/>
              <a:ahLst/>
              <a:cxnLst/>
              <a:rect l="l" t="t" r="r" b="b"/>
              <a:pathLst>
                <a:path w="165" h="164" extrusionOk="0">
                  <a:moveTo>
                    <a:pt x="162" y="59"/>
                  </a:moveTo>
                  <a:cubicBezTo>
                    <a:pt x="175" y="102"/>
                    <a:pt x="150" y="148"/>
                    <a:pt x="106" y="161"/>
                  </a:cubicBezTo>
                  <a:cubicBezTo>
                    <a:pt x="63" y="174"/>
                    <a:pt x="17" y="149"/>
                    <a:pt x="4" y="105"/>
                  </a:cubicBezTo>
                  <a:cubicBezTo>
                    <a:pt x="-9" y="62"/>
                    <a:pt x="16" y="16"/>
                    <a:pt x="59" y="3"/>
                  </a:cubicBezTo>
                  <a:cubicBezTo>
                    <a:pt x="103" y="-10"/>
                    <a:pt x="149" y="15"/>
                    <a:pt x="162" y="59"/>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37" name="Google Shape;437;p8"/>
            <p:cNvSpPr/>
            <p:nvPr/>
          </p:nvSpPr>
          <p:spPr>
            <a:xfrm rot="6331355">
              <a:off x="-215202" y="5025773"/>
              <a:ext cx="212954" cy="75160"/>
            </a:xfrm>
            <a:custGeom>
              <a:avLst/>
              <a:gdLst/>
              <a:ahLst/>
              <a:cxnLst/>
              <a:rect l="l" t="t" r="r" b="b"/>
              <a:pathLst>
                <a:path w="204" h="72" extrusionOk="0">
                  <a:moveTo>
                    <a:pt x="204" y="13"/>
                  </a:moveTo>
                  <a:lnTo>
                    <a:pt x="4" y="72"/>
                  </a:lnTo>
                  <a:lnTo>
                    <a:pt x="0" y="59"/>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38" name="Google Shape;438;p8"/>
            <p:cNvSpPr/>
            <p:nvPr/>
          </p:nvSpPr>
          <p:spPr>
            <a:xfrm rot="6331355">
              <a:off x="-209607" y="5031542"/>
              <a:ext cx="194164" cy="63678"/>
            </a:xfrm>
            <a:custGeom>
              <a:avLst/>
              <a:gdLst/>
              <a:ahLst/>
              <a:cxnLst/>
              <a:rect l="l" t="t" r="r" b="b"/>
              <a:pathLst>
                <a:path w="186" h="61" extrusionOk="0">
                  <a:moveTo>
                    <a:pt x="184" y="0"/>
                  </a:moveTo>
                  <a:cubicBezTo>
                    <a:pt x="185" y="2"/>
                    <a:pt x="185" y="4"/>
                    <a:pt x="186" y="6"/>
                  </a:cubicBezTo>
                  <a:lnTo>
                    <a:pt x="2" y="61"/>
                  </a:lnTo>
                  <a:cubicBezTo>
                    <a:pt x="2" y="59"/>
                    <a:pt x="1" y="56"/>
                    <a:pt x="0" y="54"/>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39" name="Google Shape;439;p8"/>
            <p:cNvSpPr/>
            <p:nvPr/>
          </p:nvSpPr>
          <p:spPr>
            <a:xfrm rot="6331355">
              <a:off x="-293049" y="4963729"/>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6"/>
                    <a:pt x="221" y="35"/>
                  </a:cubicBezTo>
                  <a:cubicBezTo>
                    <a:pt x="217" y="22"/>
                    <a:pt x="211" y="10"/>
                    <a:pt x="204" y="0"/>
                  </a:cubicBezTo>
                  <a:cubicBezTo>
                    <a:pt x="221" y="16"/>
                    <a:pt x="235"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40" name="Google Shape;440;p8"/>
            <p:cNvSpPr/>
            <p:nvPr/>
          </p:nvSpPr>
          <p:spPr>
            <a:xfrm rot="6331355">
              <a:off x="-168497" y="4945090"/>
              <a:ext cx="211910" cy="200428"/>
            </a:xfrm>
            <a:custGeom>
              <a:avLst/>
              <a:gdLst/>
              <a:ahLst/>
              <a:cxnLst/>
              <a:rect l="l" t="t" r="r" b="b"/>
              <a:pathLst>
                <a:path w="203" h="192" extrusionOk="0">
                  <a:moveTo>
                    <a:pt x="5" y="142"/>
                  </a:moveTo>
                  <a:cubicBezTo>
                    <a:pt x="-12" y="84"/>
                    <a:pt x="21" y="22"/>
                    <a:pt x="80" y="5"/>
                  </a:cubicBezTo>
                  <a:cubicBezTo>
                    <a:pt x="127" y="-9"/>
                    <a:pt x="177" y="11"/>
                    <a:pt x="203" y="50"/>
                  </a:cubicBezTo>
                  <a:cubicBezTo>
                    <a:pt x="176" y="24"/>
                    <a:pt x="136" y="14"/>
                    <a:pt x="97" y="25"/>
                  </a:cubicBezTo>
                  <a:cubicBezTo>
                    <a:pt x="38" y="42"/>
                    <a:pt x="5" y="104"/>
                    <a:pt x="22" y="163"/>
                  </a:cubicBezTo>
                  <a:cubicBezTo>
                    <a:pt x="25" y="173"/>
                    <a:pt x="30" y="183"/>
                    <a:pt x="36" y="192"/>
                  </a:cubicBezTo>
                  <a:cubicBezTo>
                    <a:pt x="22"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41" name="Google Shape;441;p8"/>
            <p:cNvSpPr/>
            <p:nvPr/>
          </p:nvSpPr>
          <p:spPr>
            <a:xfrm rot="6331355">
              <a:off x="-96290" y="3924370"/>
              <a:ext cx="1034498" cy="1225531"/>
            </a:xfrm>
            <a:custGeom>
              <a:avLst/>
              <a:gdLst/>
              <a:ahLst/>
              <a:cxnLst/>
              <a:rect l="l" t="t" r="r" b="b"/>
              <a:pathLst>
                <a:path w="991" h="1174" extrusionOk="0">
                  <a:moveTo>
                    <a:pt x="0" y="0"/>
                  </a:moveTo>
                  <a:lnTo>
                    <a:pt x="991" y="1174"/>
                  </a:lnTo>
                  <a:cubicBezTo>
                    <a:pt x="991" y="1174"/>
                    <a:pt x="181" y="6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1" name="Shape 61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1"/>
        </a:solidFill>
        <a:effectLst/>
      </p:bgPr>
    </p:bg>
    <p:spTree>
      <p:nvGrpSpPr>
        <p:cNvPr id="1" name="Shape 617"/>
        <p:cNvGrpSpPr/>
        <p:nvPr/>
      </p:nvGrpSpPr>
      <p:grpSpPr>
        <a:xfrm>
          <a:off x="0" y="0"/>
          <a:ext cx="0" cy="0"/>
          <a:chOff x="0" y="0"/>
          <a:chExt cx="0" cy="0"/>
        </a:xfrm>
      </p:grpSpPr>
      <p:sp>
        <p:nvSpPr>
          <p:cNvPr id="618" name="Google Shape;618;p13"/>
          <p:cNvSpPr txBox="1">
            <a:spLocks noGrp="1"/>
          </p:cNvSpPr>
          <p:nvPr>
            <p:ph type="title"/>
          </p:nvPr>
        </p:nvSpPr>
        <p:spPr>
          <a:xfrm>
            <a:off x="713100" y="542613"/>
            <a:ext cx="7725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19" name="Google Shape;619;p13"/>
          <p:cNvSpPr txBox="1">
            <a:spLocks noGrp="1"/>
          </p:cNvSpPr>
          <p:nvPr>
            <p:ph type="title" idx="2" hasCustomPrompt="1"/>
          </p:nvPr>
        </p:nvSpPr>
        <p:spPr>
          <a:xfrm>
            <a:off x="889175" y="1649434"/>
            <a:ext cx="734700" cy="4476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Arimo" panose="020B0604020202020204"/>
              <a:buNone/>
              <a:defRPr/>
            </a:lvl1pPr>
            <a:lvl2pPr lvl="1"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2pPr>
            <a:lvl3pPr lvl="2"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3pPr>
            <a:lvl4pPr lvl="3"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4pPr>
            <a:lvl5pPr lvl="4"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5pPr>
            <a:lvl6pPr lvl="5"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6pPr>
            <a:lvl7pPr lvl="6"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7pPr>
            <a:lvl8pPr lvl="7"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8pPr>
            <a:lvl9pPr lvl="8"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9pPr>
          </a:lstStyle>
          <a:p>
            <a:r>
              <a:t>xx%</a:t>
            </a:r>
          </a:p>
        </p:txBody>
      </p:sp>
      <p:sp>
        <p:nvSpPr>
          <p:cNvPr id="620" name="Google Shape;620;p13"/>
          <p:cNvSpPr txBox="1">
            <a:spLocks noGrp="1"/>
          </p:cNvSpPr>
          <p:nvPr>
            <p:ph type="title" idx="3" hasCustomPrompt="1"/>
          </p:nvPr>
        </p:nvSpPr>
        <p:spPr>
          <a:xfrm>
            <a:off x="889175" y="3093705"/>
            <a:ext cx="734700" cy="4476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Arimo" panose="020B0604020202020204"/>
              <a:buNone/>
              <a:defRPr/>
            </a:lvl1pPr>
            <a:lvl2pPr lvl="1"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2pPr>
            <a:lvl3pPr lvl="2"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3pPr>
            <a:lvl4pPr lvl="3"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4pPr>
            <a:lvl5pPr lvl="4"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5pPr>
            <a:lvl6pPr lvl="5"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6pPr>
            <a:lvl7pPr lvl="6"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7pPr>
            <a:lvl8pPr lvl="7"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8pPr>
            <a:lvl9pPr lvl="8"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9pPr>
          </a:lstStyle>
          <a:p>
            <a:r>
              <a:t>xx%</a:t>
            </a:r>
          </a:p>
        </p:txBody>
      </p:sp>
      <p:sp>
        <p:nvSpPr>
          <p:cNvPr id="621" name="Google Shape;621;p13"/>
          <p:cNvSpPr txBox="1">
            <a:spLocks noGrp="1"/>
          </p:cNvSpPr>
          <p:nvPr>
            <p:ph type="title" idx="4" hasCustomPrompt="1"/>
          </p:nvPr>
        </p:nvSpPr>
        <p:spPr>
          <a:xfrm>
            <a:off x="3588446" y="1649434"/>
            <a:ext cx="734700" cy="4476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Arimo" panose="020B0604020202020204"/>
              <a:buNone/>
              <a:defRPr/>
            </a:lvl1pPr>
            <a:lvl2pPr lvl="1"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2pPr>
            <a:lvl3pPr lvl="2"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3pPr>
            <a:lvl4pPr lvl="3"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4pPr>
            <a:lvl5pPr lvl="4"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5pPr>
            <a:lvl6pPr lvl="5"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6pPr>
            <a:lvl7pPr lvl="6"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7pPr>
            <a:lvl8pPr lvl="7"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8pPr>
            <a:lvl9pPr lvl="8"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9pPr>
          </a:lstStyle>
          <a:p>
            <a:r>
              <a:t>xx%</a:t>
            </a:r>
          </a:p>
        </p:txBody>
      </p:sp>
      <p:sp>
        <p:nvSpPr>
          <p:cNvPr id="622" name="Google Shape;622;p13"/>
          <p:cNvSpPr txBox="1">
            <a:spLocks noGrp="1"/>
          </p:cNvSpPr>
          <p:nvPr>
            <p:ph type="title" idx="5" hasCustomPrompt="1"/>
          </p:nvPr>
        </p:nvSpPr>
        <p:spPr>
          <a:xfrm>
            <a:off x="3588446" y="3093705"/>
            <a:ext cx="734700" cy="4476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Arimo" panose="020B0604020202020204"/>
              <a:buNone/>
              <a:defRPr/>
            </a:lvl1pPr>
            <a:lvl2pPr lvl="1"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2pPr>
            <a:lvl3pPr lvl="2"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3pPr>
            <a:lvl4pPr lvl="3"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4pPr>
            <a:lvl5pPr lvl="4"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5pPr>
            <a:lvl6pPr lvl="5"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6pPr>
            <a:lvl7pPr lvl="6"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7pPr>
            <a:lvl8pPr lvl="7"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8pPr>
            <a:lvl9pPr lvl="8"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9pPr>
          </a:lstStyle>
          <a:p>
            <a:r>
              <a:t>xx%</a:t>
            </a:r>
          </a:p>
        </p:txBody>
      </p:sp>
      <p:sp>
        <p:nvSpPr>
          <p:cNvPr id="623" name="Google Shape;623;p13"/>
          <p:cNvSpPr txBox="1">
            <a:spLocks noGrp="1"/>
          </p:cNvSpPr>
          <p:nvPr>
            <p:ph type="title" idx="6" hasCustomPrompt="1"/>
          </p:nvPr>
        </p:nvSpPr>
        <p:spPr>
          <a:xfrm>
            <a:off x="6287724" y="1649434"/>
            <a:ext cx="734700" cy="4476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Arimo" panose="020B0604020202020204"/>
              <a:buNone/>
              <a:defRPr/>
            </a:lvl1pPr>
            <a:lvl2pPr lvl="1"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2pPr>
            <a:lvl3pPr lvl="2"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3pPr>
            <a:lvl4pPr lvl="3"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4pPr>
            <a:lvl5pPr lvl="4"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5pPr>
            <a:lvl6pPr lvl="5"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6pPr>
            <a:lvl7pPr lvl="6"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7pPr>
            <a:lvl8pPr lvl="7"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8pPr>
            <a:lvl9pPr lvl="8"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9pPr>
          </a:lstStyle>
          <a:p>
            <a:r>
              <a:t>xx%</a:t>
            </a:r>
          </a:p>
        </p:txBody>
      </p:sp>
      <p:sp>
        <p:nvSpPr>
          <p:cNvPr id="624" name="Google Shape;624;p13"/>
          <p:cNvSpPr txBox="1">
            <a:spLocks noGrp="1"/>
          </p:cNvSpPr>
          <p:nvPr>
            <p:ph type="title" idx="7" hasCustomPrompt="1"/>
          </p:nvPr>
        </p:nvSpPr>
        <p:spPr>
          <a:xfrm>
            <a:off x="6287724" y="3093705"/>
            <a:ext cx="734700" cy="4476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Arimo" panose="020B0604020202020204"/>
              <a:buNone/>
              <a:defRPr/>
            </a:lvl1pPr>
            <a:lvl2pPr lvl="1"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2pPr>
            <a:lvl3pPr lvl="2"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3pPr>
            <a:lvl4pPr lvl="3"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4pPr>
            <a:lvl5pPr lvl="4"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5pPr>
            <a:lvl6pPr lvl="5"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6pPr>
            <a:lvl7pPr lvl="6"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7pPr>
            <a:lvl8pPr lvl="7"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8pPr>
            <a:lvl9pPr lvl="8" rtl="0">
              <a:spcBef>
                <a:spcPts val="0"/>
              </a:spcBef>
              <a:spcAft>
                <a:spcPts val="0"/>
              </a:spcAft>
              <a:buClr>
                <a:schemeClr val="lt1"/>
              </a:buClr>
              <a:buSzPts val="3000"/>
              <a:buFont typeface="Arimo" panose="020B0604020202020204"/>
              <a:buNone/>
              <a:defRPr sz="3000">
                <a:solidFill>
                  <a:schemeClr val="lt1"/>
                </a:solidFill>
                <a:latin typeface="Arimo" panose="020B0604020202020204"/>
                <a:ea typeface="Arimo" panose="020B0604020202020204"/>
                <a:cs typeface="Arimo" panose="020B0604020202020204"/>
                <a:sym typeface="Arimo" panose="020B0604020202020204"/>
              </a:defRPr>
            </a:lvl9pPr>
          </a:lstStyle>
          <a:p>
            <a:r>
              <a:t>xx%</a:t>
            </a:r>
          </a:p>
        </p:txBody>
      </p:sp>
      <p:sp>
        <p:nvSpPr>
          <p:cNvPr id="625" name="Google Shape;625;p13"/>
          <p:cNvSpPr txBox="1">
            <a:spLocks noGrp="1"/>
          </p:cNvSpPr>
          <p:nvPr>
            <p:ph type="subTitle" idx="1"/>
          </p:nvPr>
        </p:nvSpPr>
        <p:spPr>
          <a:xfrm>
            <a:off x="812975" y="2202250"/>
            <a:ext cx="2119500" cy="40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400"/>
              <a:buNone/>
              <a:defRPr sz="2000" b="1">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626" name="Google Shape;626;p13"/>
          <p:cNvSpPr txBox="1">
            <a:spLocks noGrp="1"/>
          </p:cNvSpPr>
          <p:nvPr>
            <p:ph type="subTitle" idx="8"/>
          </p:nvPr>
        </p:nvSpPr>
        <p:spPr>
          <a:xfrm>
            <a:off x="3512250" y="2202250"/>
            <a:ext cx="2119500" cy="40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400"/>
              <a:buNone/>
              <a:defRPr sz="2000" b="1">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627" name="Google Shape;627;p13"/>
          <p:cNvSpPr txBox="1">
            <a:spLocks noGrp="1"/>
          </p:cNvSpPr>
          <p:nvPr>
            <p:ph type="subTitle" idx="9"/>
          </p:nvPr>
        </p:nvSpPr>
        <p:spPr>
          <a:xfrm>
            <a:off x="6211525" y="2202250"/>
            <a:ext cx="2119500" cy="40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400"/>
              <a:buNone/>
              <a:defRPr sz="2000" b="1">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628" name="Google Shape;628;p13"/>
          <p:cNvSpPr txBox="1">
            <a:spLocks noGrp="1"/>
          </p:cNvSpPr>
          <p:nvPr>
            <p:ph type="subTitle" idx="13"/>
          </p:nvPr>
        </p:nvSpPr>
        <p:spPr>
          <a:xfrm>
            <a:off x="812975" y="3646600"/>
            <a:ext cx="2119500" cy="40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400"/>
              <a:buNone/>
              <a:defRPr sz="2000" b="1">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629" name="Google Shape;629;p13"/>
          <p:cNvSpPr txBox="1">
            <a:spLocks noGrp="1"/>
          </p:cNvSpPr>
          <p:nvPr>
            <p:ph type="subTitle" idx="14"/>
          </p:nvPr>
        </p:nvSpPr>
        <p:spPr>
          <a:xfrm>
            <a:off x="3512250" y="3646600"/>
            <a:ext cx="2119500" cy="40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400"/>
              <a:buNone/>
              <a:defRPr sz="2000" b="1">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630" name="Google Shape;630;p13"/>
          <p:cNvSpPr txBox="1">
            <a:spLocks noGrp="1"/>
          </p:cNvSpPr>
          <p:nvPr>
            <p:ph type="subTitle" idx="15"/>
          </p:nvPr>
        </p:nvSpPr>
        <p:spPr>
          <a:xfrm>
            <a:off x="6211525" y="3646600"/>
            <a:ext cx="2119500" cy="408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400"/>
              <a:buNone/>
              <a:defRPr sz="2000" b="1">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grpSp>
        <p:nvGrpSpPr>
          <p:cNvPr id="631" name="Google Shape;631;p13"/>
          <p:cNvGrpSpPr/>
          <p:nvPr/>
        </p:nvGrpSpPr>
        <p:grpSpPr>
          <a:xfrm rot="-4908110" flipH="1">
            <a:off x="-500665" y="3195839"/>
            <a:ext cx="2885399" cy="3024386"/>
            <a:chOff x="7209227" y="-640422"/>
            <a:chExt cx="2885343" cy="3024328"/>
          </a:xfrm>
        </p:grpSpPr>
        <p:sp>
          <p:nvSpPr>
            <p:cNvPr id="632" name="Google Shape;632;p13"/>
            <p:cNvSpPr/>
            <p:nvPr/>
          </p:nvSpPr>
          <p:spPr>
            <a:xfrm rot="-2700000" flipH="1">
              <a:off x="7395642" y="157244"/>
              <a:ext cx="2512512" cy="1567979"/>
            </a:xfrm>
            <a:custGeom>
              <a:avLst/>
              <a:gdLst/>
              <a:ahLst/>
              <a:cxnLst/>
              <a:rect l="l" t="t" r="r" b="b"/>
              <a:pathLst>
                <a:path w="2825" h="1763" extrusionOk="0">
                  <a:moveTo>
                    <a:pt x="2816" y="1747"/>
                  </a:moveTo>
                  <a:lnTo>
                    <a:pt x="2244" y="1409"/>
                  </a:lnTo>
                  <a:lnTo>
                    <a:pt x="2256" y="1387"/>
                  </a:lnTo>
                  <a:lnTo>
                    <a:pt x="2119" y="1278"/>
                  </a:lnTo>
                  <a:lnTo>
                    <a:pt x="2139" y="1243"/>
                  </a:lnTo>
                  <a:lnTo>
                    <a:pt x="2124" y="1234"/>
                  </a:lnTo>
                  <a:lnTo>
                    <a:pt x="2104" y="1269"/>
                  </a:lnTo>
                  <a:lnTo>
                    <a:pt x="2080" y="1256"/>
                  </a:lnTo>
                  <a:lnTo>
                    <a:pt x="2111" y="1202"/>
                  </a:lnTo>
                  <a:lnTo>
                    <a:pt x="2064" y="1175"/>
                  </a:lnTo>
                  <a:lnTo>
                    <a:pt x="2054" y="1193"/>
                  </a:lnTo>
                  <a:lnTo>
                    <a:pt x="2006" y="1165"/>
                  </a:lnTo>
                  <a:lnTo>
                    <a:pt x="2058" y="1076"/>
                  </a:lnTo>
                  <a:lnTo>
                    <a:pt x="339" y="76"/>
                  </a:lnTo>
                  <a:lnTo>
                    <a:pt x="259" y="215"/>
                  </a:lnTo>
                  <a:lnTo>
                    <a:pt x="233" y="200"/>
                  </a:lnTo>
                  <a:lnTo>
                    <a:pt x="314" y="61"/>
                  </a:lnTo>
                  <a:lnTo>
                    <a:pt x="208" y="0"/>
                  </a:lnTo>
                  <a:lnTo>
                    <a:pt x="0" y="357"/>
                  </a:lnTo>
                  <a:lnTo>
                    <a:pt x="105" y="418"/>
                  </a:lnTo>
                  <a:lnTo>
                    <a:pt x="186" y="280"/>
                  </a:lnTo>
                  <a:lnTo>
                    <a:pt x="212" y="295"/>
                  </a:lnTo>
                  <a:lnTo>
                    <a:pt x="131" y="433"/>
                  </a:lnTo>
                  <a:lnTo>
                    <a:pt x="1850" y="1433"/>
                  </a:lnTo>
                  <a:lnTo>
                    <a:pt x="1902" y="1344"/>
                  </a:lnTo>
                  <a:lnTo>
                    <a:pt x="1949" y="1371"/>
                  </a:lnTo>
                  <a:lnTo>
                    <a:pt x="1939" y="1389"/>
                  </a:lnTo>
                  <a:lnTo>
                    <a:pt x="1986" y="1417"/>
                  </a:lnTo>
                  <a:lnTo>
                    <a:pt x="2017" y="1363"/>
                  </a:lnTo>
                  <a:lnTo>
                    <a:pt x="2041" y="1377"/>
                  </a:lnTo>
                  <a:lnTo>
                    <a:pt x="2020" y="1412"/>
                  </a:lnTo>
                  <a:lnTo>
                    <a:pt x="2035" y="1421"/>
                  </a:lnTo>
                  <a:lnTo>
                    <a:pt x="2056" y="1386"/>
                  </a:lnTo>
                  <a:lnTo>
                    <a:pt x="2219" y="1451"/>
                  </a:lnTo>
                  <a:lnTo>
                    <a:pt x="2231" y="1430"/>
                  </a:lnTo>
                  <a:lnTo>
                    <a:pt x="2808" y="1760"/>
                  </a:lnTo>
                  <a:cubicBezTo>
                    <a:pt x="2815" y="1764"/>
                    <a:pt x="2823" y="1764"/>
                    <a:pt x="2825" y="1761"/>
                  </a:cubicBezTo>
                  <a:cubicBezTo>
                    <a:pt x="2827" y="1757"/>
                    <a:pt x="2823" y="1751"/>
                    <a:pt x="2816" y="174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633" name="Google Shape;633;p13"/>
            <p:cNvSpPr/>
            <p:nvPr/>
          </p:nvSpPr>
          <p:spPr>
            <a:xfrm rot="-2700000" flipH="1">
              <a:off x="7871774" y="-65668"/>
              <a:ext cx="1736968" cy="1149081"/>
            </a:xfrm>
            <a:custGeom>
              <a:avLst/>
              <a:gdLst/>
              <a:ahLst/>
              <a:cxnLst/>
              <a:rect l="l" t="t" r="r" b="b"/>
              <a:pathLst>
                <a:path w="1953" h="1292" extrusionOk="0">
                  <a:moveTo>
                    <a:pt x="0" y="365"/>
                  </a:moveTo>
                  <a:lnTo>
                    <a:pt x="194" y="0"/>
                  </a:lnTo>
                  <a:lnTo>
                    <a:pt x="1953" y="927"/>
                  </a:lnTo>
                  <a:lnTo>
                    <a:pt x="1760" y="1292"/>
                  </a:lnTo>
                  <a:lnTo>
                    <a:pt x="0" y="365"/>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34" name="Google Shape;634;p13"/>
            <p:cNvSpPr/>
            <p:nvPr/>
          </p:nvSpPr>
          <p:spPr>
            <a:xfrm rot="-2700000" flipH="1">
              <a:off x="7914396" y="11785"/>
              <a:ext cx="1602671" cy="991660"/>
            </a:xfrm>
            <a:custGeom>
              <a:avLst/>
              <a:gdLst/>
              <a:ahLst/>
              <a:cxnLst/>
              <a:rect l="l" t="t" r="r" b="b"/>
              <a:pathLst>
                <a:path w="1802" h="1115" extrusionOk="0">
                  <a:moveTo>
                    <a:pt x="0" y="230"/>
                  </a:moveTo>
                  <a:lnTo>
                    <a:pt x="122" y="0"/>
                  </a:lnTo>
                  <a:lnTo>
                    <a:pt x="1802" y="885"/>
                  </a:lnTo>
                  <a:lnTo>
                    <a:pt x="1680" y="1115"/>
                  </a:lnTo>
                  <a:lnTo>
                    <a:pt x="0" y="23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35" name="Google Shape;635;p13"/>
            <p:cNvSpPr/>
            <p:nvPr/>
          </p:nvSpPr>
          <p:spPr>
            <a:xfrm rot="-2700000" flipH="1">
              <a:off x="8102078" y="125318"/>
              <a:ext cx="1585773" cy="862700"/>
            </a:xfrm>
            <a:custGeom>
              <a:avLst/>
              <a:gdLst/>
              <a:ahLst/>
              <a:cxnLst/>
              <a:rect l="l" t="t" r="r" b="b"/>
              <a:pathLst>
                <a:path w="1783" h="970" extrusionOk="0">
                  <a:moveTo>
                    <a:pt x="0" y="43"/>
                  </a:moveTo>
                  <a:lnTo>
                    <a:pt x="24" y="0"/>
                  </a:lnTo>
                  <a:lnTo>
                    <a:pt x="1783" y="927"/>
                  </a:lnTo>
                  <a:lnTo>
                    <a:pt x="1760" y="970"/>
                  </a:lnTo>
                  <a:lnTo>
                    <a:pt x="0" y="43"/>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36" name="Google Shape;636;p13"/>
            <p:cNvSpPr/>
            <p:nvPr/>
          </p:nvSpPr>
          <p:spPr>
            <a:xfrm rot="-2700000" flipH="1">
              <a:off x="8391341" y="1120544"/>
              <a:ext cx="226793" cy="297943"/>
            </a:xfrm>
            <a:custGeom>
              <a:avLst/>
              <a:gdLst/>
              <a:ahLst/>
              <a:cxnLst/>
              <a:rect l="l" t="t" r="r" b="b"/>
              <a:pathLst>
                <a:path w="255" h="335" extrusionOk="0">
                  <a:moveTo>
                    <a:pt x="0" y="278"/>
                  </a:moveTo>
                  <a:lnTo>
                    <a:pt x="147" y="0"/>
                  </a:lnTo>
                  <a:lnTo>
                    <a:pt x="255" y="57"/>
                  </a:lnTo>
                  <a:lnTo>
                    <a:pt x="108" y="335"/>
                  </a:lnTo>
                  <a:lnTo>
                    <a:pt x="0" y="278"/>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37" name="Google Shape;637;p13"/>
            <p:cNvSpPr/>
            <p:nvPr/>
          </p:nvSpPr>
          <p:spPr>
            <a:xfrm rot="-2700000" flipH="1">
              <a:off x="8419802" y="1135664"/>
              <a:ext cx="169872" cy="267704"/>
            </a:xfrm>
            <a:custGeom>
              <a:avLst/>
              <a:gdLst/>
              <a:ahLst/>
              <a:cxnLst/>
              <a:rect l="l" t="t" r="r" b="b"/>
              <a:pathLst>
                <a:path w="191" h="301" extrusionOk="0">
                  <a:moveTo>
                    <a:pt x="0" y="278"/>
                  </a:moveTo>
                  <a:lnTo>
                    <a:pt x="147" y="0"/>
                  </a:lnTo>
                  <a:lnTo>
                    <a:pt x="191" y="23"/>
                  </a:lnTo>
                  <a:lnTo>
                    <a:pt x="44" y="301"/>
                  </a:lnTo>
                  <a:lnTo>
                    <a:pt x="0" y="278"/>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638" name="Google Shape;638;p13"/>
            <p:cNvSpPr/>
            <p:nvPr/>
          </p:nvSpPr>
          <p:spPr>
            <a:xfrm rot="-2700000" flipH="1">
              <a:off x="8036544" y="58295"/>
              <a:ext cx="1436356" cy="809337"/>
            </a:xfrm>
            <a:custGeom>
              <a:avLst/>
              <a:gdLst/>
              <a:ahLst/>
              <a:cxnLst/>
              <a:rect l="l" t="t" r="r" b="b"/>
              <a:pathLst>
                <a:path w="1615" h="910" extrusionOk="0">
                  <a:moveTo>
                    <a:pt x="0" y="82"/>
                  </a:moveTo>
                  <a:lnTo>
                    <a:pt x="43" y="0"/>
                  </a:lnTo>
                  <a:lnTo>
                    <a:pt x="1615" y="828"/>
                  </a:lnTo>
                  <a:lnTo>
                    <a:pt x="1572" y="910"/>
                  </a:lnTo>
                  <a:lnTo>
                    <a:pt x="0" y="82"/>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39" name="Google Shape;639;p13"/>
            <p:cNvSpPr/>
            <p:nvPr/>
          </p:nvSpPr>
          <p:spPr>
            <a:xfrm rot="-2700000" flipH="1">
              <a:off x="8974837" y="-390679"/>
              <a:ext cx="62257" cy="85381"/>
            </a:xfrm>
            <a:custGeom>
              <a:avLst/>
              <a:gdLst/>
              <a:ahLst/>
              <a:cxnLst/>
              <a:rect l="l" t="t" r="r" b="b"/>
              <a:pathLst>
                <a:path w="70" h="96" extrusionOk="0">
                  <a:moveTo>
                    <a:pt x="0" y="82"/>
                  </a:moveTo>
                  <a:lnTo>
                    <a:pt x="43" y="0"/>
                  </a:lnTo>
                  <a:lnTo>
                    <a:pt x="70" y="14"/>
                  </a:lnTo>
                  <a:lnTo>
                    <a:pt x="26" y="96"/>
                  </a:lnTo>
                  <a:lnTo>
                    <a:pt x="0" y="82"/>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40" name="Google Shape;640;p13"/>
            <p:cNvSpPr/>
            <p:nvPr/>
          </p:nvSpPr>
          <p:spPr>
            <a:xfrm rot="-2700000" flipH="1">
              <a:off x="8406926" y="1284116"/>
              <a:ext cx="128961" cy="185881"/>
            </a:xfrm>
            <a:custGeom>
              <a:avLst/>
              <a:gdLst/>
              <a:ahLst/>
              <a:cxnLst/>
              <a:rect l="l" t="t" r="r" b="b"/>
              <a:pathLst>
                <a:path w="145" h="209" extrusionOk="0">
                  <a:moveTo>
                    <a:pt x="48" y="209"/>
                  </a:moveTo>
                  <a:lnTo>
                    <a:pt x="145" y="26"/>
                  </a:lnTo>
                  <a:lnTo>
                    <a:pt x="97" y="0"/>
                  </a:lnTo>
                  <a:lnTo>
                    <a:pt x="0" y="183"/>
                  </a:lnTo>
                  <a:lnTo>
                    <a:pt x="48" y="209"/>
                  </a:lnTo>
                  <a:close/>
                </a:path>
              </a:pathLst>
            </a:custGeom>
            <a:solidFill>
              <a:schemeClr val="accent3"/>
            </a:solidFill>
            <a:ln>
              <a:noFill/>
            </a:ln>
          </p:spPr>
          <p:txBody>
            <a:bodyPr spcFirstLastPara="1" wrap="square" lIns="90000" tIns="30225" rIns="90000" bIns="302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41" name="Google Shape;641;p13"/>
            <p:cNvSpPr/>
            <p:nvPr/>
          </p:nvSpPr>
          <p:spPr>
            <a:xfrm rot="-2700000" flipH="1">
              <a:off x="8383882" y="1313886"/>
              <a:ext cx="146748" cy="218788"/>
            </a:xfrm>
            <a:custGeom>
              <a:avLst/>
              <a:gdLst/>
              <a:ahLst/>
              <a:cxnLst/>
              <a:rect l="l" t="t" r="r" b="b"/>
              <a:pathLst>
                <a:path w="165" h="246" extrusionOk="0">
                  <a:moveTo>
                    <a:pt x="49" y="246"/>
                  </a:moveTo>
                  <a:lnTo>
                    <a:pt x="165" y="26"/>
                  </a:lnTo>
                  <a:lnTo>
                    <a:pt x="117" y="0"/>
                  </a:lnTo>
                  <a:lnTo>
                    <a:pt x="0" y="220"/>
                  </a:lnTo>
                  <a:lnTo>
                    <a:pt x="49" y="246"/>
                  </a:lnTo>
                  <a:close/>
                </a:path>
              </a:pathLst>
            </a:custGeom>
            <a:solidFill>
              <a:schemeClr val="accent2"/>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42" name="Google Shape;642;p13"/>
            <p:cNvSpPr/>
            <p:nvPr/>
          </p:nvSpPr>
          <p:spPr>
            <a:xfrm rot="-2700000" flipH="1">
              <a:off x="8390471" y="1392428"/>
              <a:ext cx="99611" cy="169872"/>
            </a:xfrm>
            <a:custGeom>
              <a:avLst/>
              <a:gdLst/>
              <a:ahLst/>
              <a:cxnLst/>
              <a:rect l="l" t="t" r="r" b="b"/>
              <a:pathLst>
                <a:path w="112" h="191" extrusionOk="0">
                  <a:moveTo>
                    <a:pt x="15" y="191"/>
                  </a:moveTo>
                  <a:lnTo>
                    <a:pt x="112" y="8"/>
                  </a:lnTo>
                  <a:lnTo>
                    <a:pt x="96" y="0"/>
                  </a:lnTo>
                  <a:lnTo>
                    <a:pt x="0" y="183"/>
                  </a:lnTo>
                  <a:lnTo>
                    <a:pt x="15" y="191"/>
                  </a:lnTo>
                  <a:close/>
                </a:path>
              </a:pathLst>
            </a:custGeom>
            <a:solidFill>
              <a:schemeClr val="accent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43" name="Google Shape;643;p13"/>
            <p:cNvSpPr/>
            <p:nvPr/>
          </p:nvSpPr>
          <p:spPr>
            <a:xfrm rot="-2700000" flipH="1">
              <a:off x="8409786" y="1403931"/>
              <a:ext cx="72930" cy="108505"/>
            </a:xfrm>
            <a:custGeom>
              <a:avLst/>
              <a:gdLst/>
              <a:ahLst/>
              <a:cxnLst/>
              <a:rect l="l" t="t" r="r" b="b"/>
              <a:pathLst>
                <a:path w="82" h="122" extrusionOk="0">
                  <a:moveTo>
                    <a:pt x="24" y="122"/>
                  </a:moveTo>
                  <a:lnTo>
                    <a:pt x="82" y="12"/>
                  </a:lnTo>
                  <a:lnTo>
                    <a:pt x="58" y="0"/>
                  </a:lnTo>
                  <a:lnTo>
                    <a:pt x="0" y="110"/>
                  </a:lnTo>
                  <a:lnTo>
                    <a:pt x="24" y="122"/>
                  </a:lnTo>
                  <a:close/>
                </a:path>
              </a:pathLst>
            </a:custGeom>
            <a:solidFill>
              <a:srgbClr val="04456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644" name="Google Shape;644;p13"/>
            <p:cNvSpPr/>
            <p:nvPr/>
          </p:nvSpPr>
          <p:spPr>
            <a:xfrm rot="-2700000" flipH="1">
              <a:off x="8424184" y="1326721"/>
              <a:ext cx="86270" cy="92496"/>
            </a:xfrm>
            <a:custGeom>
              <a:avLst/>
              <a:gdLst/>
              <a:ahLst/>
              <a:cxnLst/>
              <a:rect l="l" t="t" r="r" b="b"/>
              <a:pathLst>
                <a:path w="97" h="104" extrusionOk="0">
                  <a:moveTo>
                    <a:pt x="24" y="104"/>
                  </a:moveTo>
                  <a:lnTo>
                    <a:pt x="97" y="25"/>
                  </a:lnTo>
                  <a:lnTo>
                    <a:pt x="49" y="0"/>
                  </a:lnTo>
                  <a:lnTo>
                    <a:pt x="0" y="92"/>
                  </a:lnTo>
                  <a:lnTo>
                    <a:pt x="24" y="104"/>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45" name="Google Shape;645;p13"/>
            <p:cNvSpPr/>
            <p:nvPr/>
          </p:nvSpPr>
          <p:spPr>
            <a:xfrm rot="-2700000" flipH="1">
              <a:off x="8399002" y="1342346"/>
              <a:ext cx="116509" cy="161867"/>
            </a:xfrm>
            <a:custGeom>
              <a:avLst/>
              <a:gdLst/>
              <a:ahLst/>
              <a:cxnLst/>
              <a:rect l="l" t="t" r="r" b="b"/>
              <a:pathLst>
                <a:path w="131" h="182" extrusionOk="0">
                  <a:moveTo>
                    <a:pt x="49" y="182"/>
                  </a:moveTo>
                  <a:lnTo>
                    <a:pt x="131" y="26"/>
                  </a:lnTo>
                  <a:lnTo>
                    <a:pt x="83" y="0"/>
                  </a:lnTo>
                  <a:lnTo>
                    <a:pt x="0" y="156"/>
                  </a:lnTo>
                  <a:lnTo>
                    <a:pt x="49" y="182"/>
                  </a:lnTo>
                  <a:close/>
                </a:path>
              </a:pathLst>
            </a:custGeom>
            <a:solidFill>
              <a:schemeClr val="accent3"/>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46" name="Google Shape;646;p13"/>
            <p:cNvSpPr/>
            <p:nvPr/>
          </p:nvSpPr>
          <p:spPr>
            <a:xfrm rot="-2700000" flipH="1">
              <a:off x="8402608" y="1415682"/>
              <a:ext cx="74708" cy="122735"/>
            </a:xfrm>
            <a:custGeom>
              <a:avLst/>
              <a:gdLst/>
              <a:ahLst/>
              <a:cxnLst/>
              <a:rect l="l" t="t" r="r" b="b"/>
              <a:pathLst>
                <a:path w="84" h="138" extrusionOk="0">
                  <a:moveTo>
                    <a:pt x="16" y="138"/>
                  </a:moveTo>
                  <a:lnTo>
                    <a:pt x="84" y="9"/>
                  </a:lnTo>
                  <a:lnTo>
                    <a:pt x="68" y="0"/>
                  </a:lnTo>
                  <a:lnTo>
                    <a:pt x="0" y="130"/>
                  </a:lnTo>
                  <a:lnTo>
                    <a:pt x="16" y="138"/>
                  </a:lnTo>
                  <a:close/>
                </a:path>
              </a:pathLst>
            </a:custGeom>
            <a:solidFill>
              <a:schemeClr val="accent3"/>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47" name="Google Shape;647;p13"/>
            <p:cNvSpPr/>
            <p:nvPr/>
          </p:nvSpPr>
          <p:spPr>
            <a:xfrm rot="-2700000" flipH="1">
              <a:off x="8891923" y="-600739"/>
              <a:ext cx="267705" cy="375319"/>
            </a:xfrm>
            <a:custGeom>
              <a:avLst/>
              <a:gdLst/>
              <a:ahLst/>
              <a:cxnLst/>
              <a:rect l="l" t="t" r="r" b="b"/>
              <a:pathLst>
                <a:path w="301" h="422" extrusionOk="0">
                  <a:moveTo>
                    <a:pt x="0" y="365"/>
                  </a:moveTo>
                  <a:lnTo>
                    <a:pt x="193" y="0"/>
                  </a:lnTo>
                  <a:lnTo>
                    <a:pt x="301" y="57"/>
                  </a:lnTo>
                  <a:lnTo>
                    <a:pt x="108" y="422"/>
                  </a:lnTo>
                  <a:lnTo>
                    <a:pt x="0" y="365"/>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48" name="Google Shape;648;p13"/>
            <p:cNvSpPr/>
            <p:nvPr/>
          </p:nvSpPr>
          <p:spPr>
            <a:xfrm rot="-2700000" flipH="1">
              <a:off x="8912693" y="-561736"/>
              <a:ext cx="226793" cy="297943"/>
            </a:xfrm>
            <a:custGeom>
              <a:avLst/>
              <a:gdLst/>
              <a:ahLst/>
              <a:cxnLst/>
              <a:rect l="l" t="t" r="r" b="b"/>
              <a:pathLst>
                <a:path w="255" h="335" extrusionOk="0">
                  <a:moveTo>
                    <a:pt x="0" y="278"/>
                  </a:moveTo>
                  <a:lnTo>
                    <a:pt x="147" y="0"/>
                  </a:lnTo>
                  <a:lnTo>
                    <a:pt x="255" y="57"/>
                  </a:lnTo>
                  <a:lnTo>
                    <a:pt x="108" y="335"/>
                  </a:lnTo>
                  <a:lnTo>
                    <a:pt x="0" y="278"/>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49" name="Google Shape;649;p13"/>
            <p:cNvSpPr/>
            <p:nvPr/>
          </p:nvSpPr>
          <p:spPr>
            <a:xfrm rot="-2700000" flipH="1">
              <a:off x="8958941" y="-513709"/>
              <a:ext cx="134297" cy="201890"/>
            </a:xfrm>
            <a:custGeom>
              <a:avLst/>
              <a:gdLst/>
              <a:ahLst/>
              <a:cxnLst/>
              <a:rect l="l" t="t" r="r" b="b"/>
              <a:pathLst>
                <a:path w="151" h="227" extrusionOk="0">
                  <a:moveTo>
                    <a:pt x="0" y="203"/>
                  </a:moveTo>
                  <a:lnTo>
                    <a:pt x="107" y="0"/>
                  </a:lnTo>
                  <a:lnTo>
                    <a:pt x="151" y="23"/>
                  </a:lnTo>
                  <a:lnTo>
                    <a:pt x="44" y="227"/>
                  </a:lnTo>
                  <a:lnTo>
                    <a:pt x="0" y="203"/>
                  </a:lnTo>
                  <a:close/>
                </a:path>
              </a:pathLst>
            </a:custGeom>
            <a:solidFill>
              <a:schemeClr val="accent1"/>
            </a:solidFill>
            <a:ln>
              <a:noFill/>
            </a:ln>
          </p:spPr>
          <p:txBody>
            <a:bodyPr spcFirstLastPara="1" wrap="square" lIns="90000" tIns="36700" rIns="90000" bIns="367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50" name="Google Shape;650;p13"/>
            <p:cNvSpPr/>
            <p:nvPr/>
          </p:nvSpPr>
          <p:spPr>
            <a:xfrm rot="-2700000" flipH="1">
              <a:off x="8423442" y="1428703"/>
              <a:ext cx="46248" cy="59589"/>
            </a:xfrm>
            <a:custGeom>
              <a:avLst/>
              <a:gdLst/>
              <a:ahLst/>
              <a:cxnLst/>
              <a:rect l="l" t="t" r="r" b="b"/>
              <a:pathLst>
                <a:path w="52" h="67" extrusionOk="0">
                  <a:moveTo>
                    <a:pt x="24" y="67"/>
                  </a:moveTo>
                  <a:lnTo>
                    <a:pt x="52" y="12"/>
                  </a:lnTo>
                  <a:lnTo>
                    <a:pt x="28" y="0"/>
                  </a:lnTo>
                  <a:lnTo>
                    <a:pt x="0" y="54"/>
                  </a:lnTo>
                  <a:lnTo>
                    <a:pt x="24" y="67"/>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51" name="Google Shape;651;p13"/>
            <p:cNvSpPr/>
            <p:nvPr/>
          </p:nvSpPr>
          <p:spPr>
            <a:xfrm rot="-2700000" flipH="1">
              <a:off x="8322724" y="1473406"/>
              <a:ext cx="177877" cy="149416"/>
            </a:xfrm>
            <a:custGeom>
              <a:avLst/>
              <a:gdLst/>
              <a:ahLst/>
              <a:cxnLst/>
              <a:rect l="l" t="t" r="r" b="b"/>
              <a:pathLst>
                <a:path w="200" h="168" extrusionOk="0">
                  <a:moveTo>
                    <a:pt x="165" y="168"/>
                  </a:moveTo>
                  <a:lnTo>
                    <a:pt x="200" y="103"/>
                  </a:lnTo>
                  <a:lnTo>
                    <a:pt x="58" y="0"/>
                  </a:lnTo>
                  <a:lnTo>
                    <a:pt x="0" y="110"/>
                  </a:lnTo>
                  <a:lnTo>
                    <a:pt x="165" y="168"/>
                  </a:lnTo>
                  <a:close/>
                </a:path>
              </a:pathLst>
            </a:custGeom>
            <a:solidFill>
              <a:schemeClr val="accent2"/>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52" name="Google Shape;652;p13"/>
            <p:cNvSpPr/>
            <p:nvPr/>
          </p:nvSpPr>
          <p:spPr>
            <a:xfrm rot="-2700000" flipH="1">
              <a:off x="8334838" y="1498448"/>
              <a:ext cx="157421" cy="109394"/>
            </a:xfrm>
            <a:custGeom>
              <a:avLst/>
              <a:gdLst/>
              <a:ahLst/>
              <a:cxnLst/>
              <a:rect l="l" t="t" r="r" b="b"/>
              <a:pathLst>
                <a:path w="177" h="123" extrusionOk="0">
                  <a:moveTo>
                    <a:pt x="160" y="123"/>
                  </a:moveTo>
                  <a:lnTo>
                    <a:pt x="177" y="91"/>
                  </a:lnTo>
                  <a:lnTo>
                    <a:pt x="29" y="0"/>
                  </a:lnTo>
                  <a:lnTo>
                    <a:pt x="0" y="54"/>
                  </a:lnTo>
                  <a:lnTo>
                    <a:pt x="160" y="123"/>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53" name="Google Shape;653;p13"/>
            <p:cNvSpPr/>
            <p:nvPr/>
          </p:nvSpPr>
          <p:spPr>
            <a:xfrm rot="-2700000" flipH="1">
              <a:off x="8031547" y="1770394"/>
              <a:ext cx="540746" cy="294385"/>
            </a:xfrm>
            <a:custGeom>
              <a:avLst/>
              <a:gdLst/>
              <a:ahLst/>
              <a:cxnLst/>
              <a:rect l="l" t="t" r="r" b="b"/>
              <a:pathLst>
                <a:path w="608" h="331" extrusionOk="0">
                  <a:moveTo>
                    <a:pt x="607" y="328"/>
                  </a:moveTo>
                  <a:lnTo>
                    <a:pt x="607" y="328"/>
                  </a:lnTo>
                  <a:cubicBezTo>
                    <a:pt x="609" y="324"/>
                    <a:pt x="605" y="318"/>
                    <a:pt x="598" y="314"/>
                  </a:cubicBezTo>
                  <a:lnTo>
                    <a:pt x="11" y="0"/>
                  </a:lnTo>
                  <a:lnTo>
                    <a:pt x="0" y="22"/>
                  </a:lnTo>
                  <a:lnTo>
                    <a:pt x="591" y="327"/>
                  </a:lnTo>
                  <a:cubicBezTo>
                    <a:pt x="598" y="331"/>
                    <a:pt x="606" y="332"/>
                    <a:pt x="607" y="32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54" name="Google Shape;654;p13"/>
            <p:cNvSpPr/>
            <p:nvPr/>
          </p:nvSpPr>
          <p:spPr>
            <a:xfrm rot="-2700000" flipH="1">
              <a:off x="8032881" y="1775394"/>
              <a:ext cx="538078" cy="288160"/>
            </a:xfrm>
            <a:custGeom>
              <a:avLst/>
              <a:gdLst/>
              <a:ahLst/>
              <a:cxnLst/>
              <a:rect l="l" t="t" r="r" b="b"/>
              <a:pathLst>
                <a:path w="605" h="324" extrusionOk="0">
                  <a:moveTo>
                    <a:pt x="604" y="323"/>
                  </a:moveTo>
                  <a:lnTo>
                    <a:pt x="604" y="323"/>
                  </a:lnTo>
                  <a:cubicBezTo>
                    <a:pt x="606" y="321"/>
                    <a:pt x="603" y="318"/>
                    <a:pt x="600" y="316"/>
                  </a:cubicBezTo>
                  <a:lnTo>
                    <a:pt x="6" y="0"/>
                  </a:lnTo>
                  <a:lnTo>
                    <a:pt x="0" y="11"/>
                  </a:lnTo>
                  <a:lnTo>
                    <a:pt x="596" y="323"/>
                  </a:lnTo>
                  <a:cubicBezTo>
                    <a:pt x="600" y="325"/>
                    <a:pt x="604" y="325"/>
                    <a:pt x="604" y="32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55" name="Google Shape;655;p13"/>
            <p:cNvSpPr/>
            <p:nvPr/>
          </p:nvSpPr>
          <p:spPr>
            <a:xfrm rot="-2700000" flipH="1">
              <a:off x="8401103" y="1043482"/>
              <a:ext cx="61368" cy="89828"/>
            </a:xfrm>
            <a:custGeom>
              <a:avLst/>
              <a:gdLst/>
              <a:ahLst/>
              <a:cxnLst/>
              <a:rect l="l" t="t" r="r" b="b"/>
              <a:pathLst>
                <a:path w="69" h="101" extrusionOk="0">
                  <a:moveTo>
                    <a:pt x="0" y="89"/>
                  </a:moveTo>
                  <a:lnTo>
                    <a:pt x="47" y="0"/>
                  </a:lnTo>
                  <a:lnTo>
                    <a:pt x="69" y="12"/>
                  </a:lnTo>
                  <a:lnTo>
                    <a:pt x="22"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56" name="Google Shape;656;p13"/>
            <p:cNvSpPr/>
            <p:nvPr/>
          </p:nvSpPr>
          <p:spPr>
            <a:xfrm rot="-2700000" flipH="1">
              <a:off x="8422023" y="954066"/>
              <a:ext cx="40912" cy="49805"/>
            </a:xfrm>
            <a:custGeom>
              <a:avLst/>
              <a:gdLst/>
              <a:ahLst/>
              <a:cxnLst/>
              <a:rect l="l" t="t" r="r" b="b"/>
              <a:pathLst>
                <a:path w="46" h="56" extrusionOk="0">
                  <a:moveTo>
                    <a:pt x="0" y="44"/>
                  </a:moveTo>
                  <a:lnTo>
                    <a:pt x="23" y="0"/>
                  </a:lnTo>
                  <a:lnTo>
                    <a:pt x="46"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57" name="Google Shape;657;p13"/>
            <p:cNvSpPr/>
            <p:nvPr/>
          </p:nvSpPr>
          <p:spPr>
            <a:xfrm rot="-2700000" flipH="1">
              <a:off x="8464936" y="837336"/>
              <a:ext cx="61368" cy="88938"/>
            </a:xfrm>
            <a:custGeom>
              <a:avLst/>
              <a:gdLst/>
              <a:ahLst/>
              <a:cxnLst/>
              <a:rect l="l" t="t" r="r" b="b"/>
              <a:pathLst>
                <a:path w="69" h="100" extrusionOk="0">
                  <a:moveTo>
                    <a:pt x="0" y="89"/>
                  </a:moveTo>
                  <a:lnTo>
                    <a:pt x="47" y="0"/>
                  </a:lnTo>
                  <a:lnTo>
                    <a:pt x="69" y="12"/>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58" name="Google Shape;658;p13"/>
            <p:cNvSpPr/>
            <p:nvPr/>
          </p:nvSpPr>
          <p:spPr>
            <a:xfrm rot="-2700000" flipH="1">
              <a:off x="8497324" y="733439"/>
              <a:ext cx="61368" cy="89828"/>
            </a:xfrm>
            <a:custGeom>
              <a:avLst/>
              <a:gdLst/>
              <a:ahLst/>
              <a:cxnLst/>
              <a:rect l="l" t="t" r="r" b="b"/>
              <a:pathLst>
                <a:path w="69" h="101" extrusionOk="0">
                  <a:moveTo>
                    <a:pt x="0" y="89"/>
                  </a:moveTo>
                  <a:lnTo>
                    <a:pt x="47" y="0"/>
                  </a:lnTo>
                  <a:lnTo>
                    <a:pt x="69" y="12"/>
                  </a:lnTo>
                  <a:lnTo>
                    <a:pt x="23"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59" name="Google Shape;659;p13"/>
            <p:cNvSpPr/>
            <p:nvPr/>
          </p:nvSpPr>
          <p:spPr>
            <a:xfrm rot="-2700000" flipH="1">
              <a:off x="8518243" y="644024"/>
              <a:ext cx="40912" cy="49805"/>
            </a:xfrm>
            <a:custGeom>
              <a:avLst/>
              <a:gdLst/>
              <a:ahLst/>
              <a:cxnLst/>
              <a:rect l="l" t="t" r="r" b="b"/>
              <a:pathLst>
                <a:path w="46" h="56" extrusionOk="0">
                  <a:moveTo>
                    <a:pt x="0" y="44"/>
                  </a:moveTo>
                  <a:lnTo>
                    <a:pt x="24" y="0"/>
                  </a:lnTo>
                  <a:lnTo>
                    <a:pt x="46"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60" name="Google Shape;660;p13"/>
            <p:cNvSpPr/>
            <p:nvPr/>
          </p:nvSpPr>
          <p:spPr>
            <a:xfrm rot="-2700000" flipH="1">
              <a:off x="8561156" y="527294"/>
              <a:ext cx="61368" cy="88938"/>
            </a:xfrm>
            <a:custGeom>
              <a:avLst/>
              <a:gdLst/>
              <a:ahLst/>
              <a:cxnLst/>
              <a:rect l="l" t="t" r="r" b="b"/>
              <a:pathLst>
                <a:path w="69" h="100" extrusionOk="0">
                  <a:moveTo>
                    <a:pt x="0" y="89"/>
                  </a:moveTo>
                  <a:lnTo>
                    <a:pt x="47" y="0"/>
                  </a:lnTo>
                  <a:lnTo>
                    <a:pt x="69" y="12"/>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61" name="Google Shape;661;p13"/>
            <p:cNvSpPr/>
            <p:nvPr/>
          </p:nvSpPr>
          <p:spPr>
            <a:xfrm rot="-2700000" flipH="1">
              <a:off x="8592916" y="424026"/>
              <a:ext cx="61368" cy="89828"/>
            </a:xfrm>
            <a:custGeom>
              <a:avLst/>
              <a:gdLst/>
              <a:ahLst/>
              <a:cxnLst/>
              <a:rect l="l" t="t" r="r" b="b"/>
              <a:pathLst>
                <a:path w="69" h="101" extrusionOk="0">
                  <a:moveTo>
                    <a:pt x="0" y="89"/>
                  </a:moveTo>
                  <a:lnTo>
                    <a:pt x="47" y="0"/>
                  </a:lnTo>
                  <a:lnTo>
                    <a:pt x="69" y="12"/>
                  </a:lnTo>
                  <a:lnTo>
                    <a:pt x="22"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62" name="Google Shape;662;p13"/>
            <p:cNvSpPr/>
            <p:nvPr/>
          </p:nvSpPr>
          <p:spPr>
            <a:xfrm rot="-2700000" flipH="1">
              <a:off x="8614594" y="334295"/>
              <a:ext cx="40022" cy="49805"/>
            </a:xfrm>
            <a:custGeom>
              <a:avLst/>
              <a:gdLst/>
              <a:ahLst/>
              <a:cxnLst/>
              <a:rect l="l" t="t" r="r" b="b"/>
              <a:pathLst>
                <a:path w="45" h="56" extrusionOk="0">
                  <a:moveTo>
                    <a:pt x="0" y="44"/>
                  </a:moveTo>
                  <a:lnTo>
                    <a:pt x="23" y="0"/>
                  </a:lnTo>
                  <a:lnTo>
                    <a:pt x="45"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63" name="Google Shape;663;p13"/>
            <p:cNvSpPr/>
            <p:nvPr/>
          </p:nvSpPr>
          <p:spPr>
            <a:xfrm rot="-2700000" flipH="1">
              <a:off x="8656748" y="217880"/>
              <a:ext cx="61368" cy="88938"/>
            </a:xfrm>
            <a:custGeom>
              <a:avLst/>
              <a:gdLst/>
              <a:ahLst/>
              <a:cxnLst/>
              <a:rect l="l" t="t" r="r" b="b"/>
              <a:pathLst>
                <a:path w="69" h="100" extrusionOk="0">
                  <a:moveTo>
                    <a:pt x="0" y="89"/>
                  </a:moveTo>
                  <a:lnTo>
                    <a:pt x="47" y="0"/>
                  </a:lnTo>
                  <a:lnTo>
                    <a:pt x="69" y="11"/>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64" name="Google Shape;664;p13"/>
            <p:cNvSpPr/>
            <p:nvPr/>
          </p:nvSpPr>
          <p:spPr>
            <a:xfrm rot="-2700000" flipH="1">
              <a:off x="8689136" y="113983"/>
              <a:ext cx="61368" cy="89828"/>
            </a:xfrm>
            <a:custGeom>
              <a:avLst/>
              <a:gdLst/>
              <a:ahLst/>
              <a:cxnLst/>
              <a:rect l="l" t="t" r="r" b="b"/>
              <a:pathLst>
                <a:path w="69" h="101" extrusionOk="0">
                  <a:moveTo>
                    <a:pt x="0" y="89"/>
                  </a:moveTo>
                  <a:lnTo>
                    <a:pt x="47" y="0"/>
                  </a:lnTo>
                  <a:lnTo>
                    <a:pt x="69" y="12"/>
                  </a:lnTo>
                  <a:lnTo>
                    <a:pt x="22"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65" name="Google Shape;665;p13"/>
            <p:cNvSpPr/>
            <p:nvPr/>
          </p:nvSpPr>
          <p:spPr>
            <a:xfrm rot="-2700000" flipH="1">
              <a:off x="8710055" y="24567"/>
              <a:ext cx="40912" cy="49805"/>
            </a:xfrm>
            <a:custGeom>
              <a:avLst/>
              <a:gdLst/>
              <a:ahLst/>
              <a:cxnLst/>
              <a:rect l="l" t="t" r="r" b="b"/>
              <a:pathLst>
                <a:path w="46" h="56" extrusionOk="0">
                  <a:moveTo>
                    <a:pt x="0" y="44"/>
                  </a:moveTo>
                  <a:lnTo>
                    <a:pt x="24" y="0"/>
                  </a:lnTo>
                  <a:lnTo>
                    <a:pt x="46"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66" name="Google Shape;666;p13"/>
            <p:cNvSpPr/>
            <p:nvPr/>
          </p:nvSpPr>
          <p:spPr>
            <a:xfrm rot="-2700000" flipH="1">
              <a:off x="8752969" y="-92163"/>
              <a:ext cx="61368" cy="88938"/>
            </a:xfrm>
            <a:custGeom>
              <a:avLst/>
              <a:gdLst/>
              <a:ahLst/>
              <a:cxnLst/>
              <a:rect l="l" t="t" r="r" b="b"/>
              <a:pathLst>
                <a:path w="69" h="100" extrusionOk="0">
                  <a:moveTo>
                    <a:pt x="0" y="89"/>
                  </a:moveTo>
                  <a:lnTo>
                    <a:pt x="47" y="0"/>
                  </a:lnTo>
                  <a:lnTo>
                    <a:pt x="69" y="12"/>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667" name="Google Shape;667;p13"/>
          <p:cNvGrpSpPr/>
          <p:nvPr/>
        </p:nvGrpSpPr>
        <p:grpSpPr>
          <a:xfrm>
            <a:off x="8120307" y="4430730"/>
            <a:ext cx="844760" cy="532175"/>
            <a:chOff x="8120307" y="4430730"/>
            <a:chExt cx="844760" cy="532175"/>
          </a:xfrm>
        </p:grpSpPr>
        <p:grpSp>
          <p:nvGrpSpPr>
            <p:cNvPr id="668" name="Google Shape;668;p13"/>
            <p:cNvGrpSpPr/>
            <p:nvPr/>
          </p:nvGrpSpPr>
          <p:grpSpPr>
            <a:xfrm>
              <a:off x="8120307" y="4740234"/>
              <a:ext cx="210725" cy="222671"/>
              <a:chOff x="601782" y="370622"/>
              <a:chExt cx="210725" cy="222671"/>
            </a:xfrm>
          </p:grpSpPr>
          <p:sp>
            <p:nvSpPr>
              <p:cNvPr id="669" name="Google Shape;669;p13"/>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670" name="Google Shape;670;p13"/>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71" name="Google Shape;671;p13"/>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72" name="Google Shape;672;p13"/>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73" name="Google Shape;673;p13"/>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74" name="Google Shape;674;p13"/>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675" name="Google Shape;675;p13"/>
            <p:cNvGrpSpPr/>
            <p:nvPr/>
          </p:nvGrpSpPr>
          <p:grpSpPr>
            <a:xfrm rot="2394761">
              <a:off x="8635547" y="4501706"/>
              <a:ext cx="297104" cy="208927"/>
              <a:chOff x="7651338" y="4606183"/>
              <a:chExt cx="297113" cy="208933"/>
            </a:xfrm>
          </p:grpSpPr>
          <p:sp>
            <p:nvSpPr>
              <p:cNvPr id="676" name="Google Shape;676;p13"/>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677" name="Google Shape;677;p13"/>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78" name="Google Shape;678;p13"/>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79" name="Google Shape;679;p13"/>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80" name="Google Shape;680;p13"/>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81" name="Google Shape;681;p13"/>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682" name="Google Shape;682;p13"/>
          <p:cNvGrpSpPr/>
          <p:nvPr/>
        </p:nvGrpSpPr>
        <p:grpSpPr>
          <a:xfrm>
            <a:off x="8603132" y="319959"/>
            <a:ext cx="210725" cy="222671"/>
            <a:chOff x="601782" y="370622"/>
            <a:chExt cx="210725" cy="222671"/>
          </a:xfrm>
        </p:grpSpPr>
        <p:sp>
          <p:nvSpPr>
            <p:cNvPr id="683" name="Google Shape;683;p13"/>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684" name="Google Shape;684;p13"/>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85" name="Google Shape;685;p13"/>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86" name="Google Shape;686;p13"/>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87" name="Google Shape;687;p13"/>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88" name="Google Shape;688;p13"/>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689" name="Google Shape;689;p13"/>
          <p:cNvGrpSpPr/>
          <p:nvPr/>
        </p:nvGrpSpPr>
        <p:grpSpPr>
          <a:xfrm rot="6748941">
            <a:off x="297812" y="327193"/>
            <a:ext cx="297114" cy="208934"/>
            <a:chOff x="7651338" y="4606183"/>
            <a:chExt cx="297113" cy="208933"/>
          </a:xfrm>
        </p:grpSpPr>
        <p:sp>
          <p:nvSpPr>
            <p:cNvPr id="690" name="Google Shape;690;p13"/>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691" name="Google Shape;691;p13"/>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92" name="Google Shape;692;p13"/>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93" name="Google Shape;693;p13"/>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94" name="Google Shape;694;p13"/>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95" name="Google Shape;695;p13"/>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14">
    <p:bg>
      <p:bgPr>
        <a:solidFill>
          <a:schemeClr val="dk1"/>
        </a:solidFill>
        <a:effectLst/>
      </p:bgPr>
    </p:bg>
    <p:spTree>
      <p:nvGrpSpPr>
        <p:cNvPr id="1" name="Shape 958"/>
        <p:cNvGrpSpPr/>
        <p:nvPr/>
      </p:nvGrpSpPr>
      <p:grpSpPr>
        <a:xfrm>
          <a:off x="0" y="0"/>
          <a:ext cx="0" cy="0"/>
          <a:chOff x="0" y="0"/>
          <a:chExt cx="0" cy="0"/>
        </a:xfrm>
      </p:grpSpPr>
      <p:sp>
        <p:nvSpPr>
          <p:cNvPr id="959" name="Google Shape;959;p17"/>
          <p:cNvSpPr txBox="1">
            <a:spLocks noGrp="1"/>
          </p:cNvSpPr>
          <p:nvPr>
            <p:ph type="title"/>
          </p:nvPr>
        </p:nvSpPr>
        <p:spPr>
          <a:xfrm>
            <a:off x="713100" y="542613"/>
            <a:ext cx="7725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0" name="Google Shape;960;p17"/>
          <p:cNvSpPr txBox="1">
            <a:spLocks noGrp="1"/>
          </p:cNvSpPr>
          <p:nvPr>
            <p:ph type="subTitle" idx="1"/>
          </p:nvPr>
        </p:nvSpPr>
        <p:spPr>
          <a:xfrm>
            <a:off x="861125" y="2658450"/>
            <a:ext cx="2362800" cy="42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Archivo"/>
              <a:buNone/>
              <a:defRPr sz="2000" b="1">
                <a:solidFill>
                  <a:schemeClr val="lt1"/>
                </a:solidFill>
                <a:latin typeface="Archivo"/>
                <a:ea typeface="Archivo"/>
                <a:cs typeface="Archivo"/>
                <a:sym typeface="Archivo"/>
              </a:defRPr>
            </a:lvl1pPr>
            <a:lvl2pPr lvl="1"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2pPr>
            <a:lvl3pPr lvl="2"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3pPr>
            <a:lvl4pPr lvl="3"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4pPr>
            <a:lvl5pPr lvl="4"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5pPr>
            <a:lvl6pPr lvl="5"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6pPr>
            <a:lvl7pPr lvl="6"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7pPr>
            <a:lvl8pPr lvl="7"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8pPr>
            <a:lvl9pPr lvl="8"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9pPr>
          </a:lstStyle>
          <a:p/>
        </p:txBody>
      </p:sp>
      <p:sp>
        <p:nvSpPr>
          <p:cNvPr id="961" name="Google Shape;961;p17"/>
          <p:cNvSpPr txBox="1">
            <a:spLocks noGrp="1"/>
          </p:cNvSpPr>
          <p:nvPr>
            <p:ph type="subTitle" idx="2"/>
          </p:nvPr>
        </p:nvSpPr>
        <p:spPr>
          <a:xfrm>
            <a:off x="861125" y="3031324"/>
            <a:ext cx="2362800" cy="122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lt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p:txBody>
      </p:sp>
      <p:sp>
        <p:nvSpPr>
          <p:cNvPr id="962" name="Google Shape;962;p17"/>
          <p:cNvSpPr txBox="1">
            <a:spLocks noGrp="1"/>
          </p:cNvSpPr>
          <p:nvPr>
            <p:ph type="subTitle" idx="3"/>
          </p:nvPr>
        </p:nvSpPr>
        <p:spPr>
          <a:xfrm>
            <a:off x="3394650" y="2658450"/>
            <a:ext cx="2362800" cy="42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Archivo"/>
              <a:buNone/>
              <a:defRPr sz="2000" b="1">
                <a:solidFill>
                  <a:schemeClr val="lt1"/>
                </a:solidFill>
                <a:latin typeface="Archivo"/>
                <a:ea typeface="Archivo"/>
                <a:cs typeface="Archivo"/>
                <a:sym typeface="Archivo"/>
              </a:defRPr>
            </a:lvl1pPr>
            <a:lvl2pPr lvl="1"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2pPr>
            <a:lvl3pPr lvl="2"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3pPr>
            <a:lvl4pPr lvl="3"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4pPr>
            <a:lvl5pPr lvl="4"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5pPr>
            <a:lvl6pPr lvl="5"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6pPr>
            <a:lvl7pPr lvl="6"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7pPr>
            <a:lvl8pPr lvl="7"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8pPr>
            <a:lvl9pPr lvl="8"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9pPr>
          </a:lstStyle>
          <a:p/>
        </p:txBody>
      </p:sp>
      <p:sp>
        <p:nvSpPr>
          <p:cNvPr id="963" name="Google Shape;963;p17"/>
          <p:cNvSpPr txBox="1">
            <a:spLocks noGrp="1"/>
          </p:cNvSpPr>
          <p:nvPr>
            <p:ph type="subTitle" idx="4"/>
          </p:nvPr>
        </p:nvSpPr>
        <p:spPr>
          <a:xfrm>
            <a:off x="3394650" y="3031324"/>
            <a:ext cx="2362800" cy="122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lt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p:txBody>
      </p:sp>
      <p:sp>
        <p:nvSpPr>
          <p:cNvPr id="964" name="Google Shape;964;p17"/>
          <p:cNvSpPr txBox="1">
            <a:spLocks noGrp="1"/>
          </p:cNvSpPr>
          <p:nvPr>
            <p:ph type="subTitle" idx="5"/>
          </p:nvPr>
        </p:nvSpPr>
        <p:spPr>
          <a:xfrm>
            <a:off x="5928175" y="2658450"/>
            <a:ext cx="2362800" cy="42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000"/>
              <a:buFont typeface="Archivo"/>
              <a:buNone/>
              <a:defRPr sz="2000" b="1">
                <a:solidFill>
                  <a:schemeClr val="lt1"/>
                </a:solidFill>
                <a:latin typeface="Archivo"/>
                <a:ea typeface="Archivo"/>
                <a:cs typeface="Archivo"/>
                <a:sym typeface="Archivo"/>
              </a:defRPr>
            </a:lvl1pPr>
            <a:lvl2pPr lvl="1"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2pPr>
            <a:lvl3pPr lvl="2"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3pPr>
            <a:lvl4pPr lvl="3"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4pPr>
            <a:lvl5pPr lvl="4"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5pPr>
            <a:lvl6pPr lvl="5"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6pPr>
            <a:lvl7pPr lvl="6"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7pPr>
            <a:lvl8pPr lvl="7"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8pPr>
            <a:lvl9pPr lvl="8" algn="ctr" rtl="0">
              <a:lnSpc>
                <a:spcPct val="100000"/>
              </a:lnSpc>
              <a:spcBef>
                <a:spcPts val="0"/>
              </a:spcBef>
              <a:spcAft>
                <a:spcPts val="0"/>
              </a:spcAft>
              <a:buClr>
                <a:schemeClr val="dk1"/>
              </a:buClr>
              <a:buSzPts val="2000"/>
              <a:buFont typeface="Archivo"/>
              <a:buNone/>
              <a:defRPr sz="2000" b="1">
                <a:solidFill>
                  <a:schemeClr val="dk1"/>
                </a:solidFill>
                <a:latin typeface="Archivo"/>
                <a:ea typeface="Archivo"/>
                <a:cs typeface="Archivo"/>
                <a:sym typeface="Archivo"/>
              </a:defRPr>
            </a:lvl9pPr>
          </a:lstStyle>
          <a:p/>
        </p:txBody>
      </p:sp>
      <p:sp>
        <p:nvSpPr>
          <p:cNvPr id="965" name="Google Shape;965;p17"/>
          <p:cNvSpPr txBox="1">
            <a:spLocks noGrp="1"/>
          </p:cNvSpPr>
          <p:nvPr>
            <p:ph type="subTitle" idx="6"/>
          </p:nvPr>
        </p:nvSpPr>
        <p:spPr>
          <a:xfrm>
            <a:off x="5928175" y="3031324"/>
            <a:ext cx="2362800" cy="122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lt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p:txBody>
      </p:sp>
      <p:grpSp>
        <p:nvGrpSpPr>
          <p:cNvPr id="966" name="Google Shape;966;p17"/>
          <p:cNvGrpSpPr/>
          <p:nvPr/>
        </p:nvGrpSpPr>
        <p:grpSpPr>
          <a:xfrm flipH="1">
            <a:off x="8169883" y="4240427"/>
            <a:ext cx="777245" cy="731484"/>
            <a:chOff x="8198637" y="117546"/>
            <a:chExt cx="777245" cy="731484"/>
          </a:xfrm>
        </p:grpSpPr>
        <p:grpSp>
          <p:nvGrpSpPr>
            <p:cNvPr id="967" name="Google Shape;967;p17"/>
            <p:cNvGrpSpPr/>
            <p:nvPr/>
          </p:nvGrpSpPr>
          <p:grpSpPr>
            <a:xfrm>
              <a:off x="8765157" y="542634"/>
              <a:ext cx="210725" cy="222671"/>
              <a:chOff x="601782" y="370622"/>
              <a:chExt cx="210725" cy="222671"/>
            </a:xfrm>
          </p:grpSpPr>
          <p:sp>
            <p:nvSpPr>
              <p:cNvPr id="968" name="Google Shape;968;p17"/>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969" name="Google Shape;969;p17"/>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70" name="Google Shape;970;p17"/>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71" name="Google Shape;971;p17"/>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72" name="Google Shape;972;p17"/>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73" name="Google Shape;973;p17"/>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74" name="Google Shape;974;p17"/>
            <p:cNvGrpSpPr/>
            <p:nvPr/>
          </p:nvGrpSpPr>
          <p:grpSpPr>
            <a:xfrm rot="8475096">
              <a:off x="8231326" y="187535"/>
              <a:ext cx="297112" cy="208932"/>
              <a:chOff x="7651338" y="4606183"/>
              <a:chExt cx="297113" cy="208933"/>
            </a:xfrm>
          </p:grpSpPr>
          <p:sp>
            <p:nvSpPr>
              <p:cNvPr id="975" name="Google Shape;975;p17"/>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976" name="Google Shape;976;p17"/>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77" name="Google Shape;977;p17"/>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78" name="Google Shape;978;p17"/>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79" name="Google Shape;979;p17"/>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80" name="Google Shape;980;p17"/>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1" name="Google Shape;981;p17"/>
            <p:cNvGrpSpPr/>
            <p:nvPr/>
          </p:nvGrpSpPr>
          <p:grpSpPr>
            <a:xfrm>
              <a:off x="8274520" y="626359"/>
              <a:ext cx="210725" cy="222671"/>
              <a:chOff x="601782" y="370622"/>
              <a:chExt cx="210725" cy="222671"/>
            </a:xfrm>
          </p:grpSpPr>
          <p:sp>
            <p:nvSpPr>
              <p:cNvPr id="982" name="Google Shape;982;p17"/>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983" name="Google Shape;983;p17"/>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84" name="Google Shape;984;p17"/>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85" name="Google Shape;985;p17"/>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86" name="Google Shape;986;p17"/>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87" name="Google Shape;987;p17"/>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988" name="Google Shape;988;p17"/>
          <p:cNvGrpSpPr/>
          <p:nvPr/>
        </p:nvGrpSpPr>
        <p:grpSpPr>
          <a:xfrm>
            <a:off x="210721" y="188402"/>
            <a:ext cx="683620" cy="576884"/>
            <a:chOff x="210721" y="188402"/>
            <a:chExt cx="683620" cy="576884"/>
          </a:xfrm>
        </p:grpSpPr>
        <p:grpSp>
          <p:nvGrpSpPr>
            <p:cNvPr id="989" name="Google Shape;989;p17"/>
            <p:cNvGrpSpPr/>
            <p:nvPr/>
          </p:nvGrpSpPr>
          <p:grpSpPr>
            <a:xfrm rot="-8475096" flipH="1">
              <a:off x="564540" y="258390"/>
              <a:ext cx="297112" cy="208932"/>
              <a:chOff x="7651338" y="4606183"/>
              <a:chExt cx="297113" cy="208933"/>
            </a:xfrm>
          </p:grpSpPr>
          <p:sp>
            <p:nvSpPr>
              <p:cNvPr id="990" name="Google Shape;990;p17"/>
              <p:cNvSpPr/>
              <p:nvPr/>
            </p:nvSpPr>
            <p:spPr>
              <a:xfrm>
                <a:off x="7687685" y="4632298"/>
                <a:ext cx="260765" cy="182817"/>
              </a:xfrm>
              <a:custGeom>
                <a:avLst/>
                <a:gdLst/>
                <a:ahLst/>
                <a:cxnLst/>
                <a:rect l="l" t="t" r="r" b="b"/>
                <a:pathLst>
                  <a:path w="418" h="293" extrusionOk="0">
                    <a:moveTo>
                      <a:pt x="5" y="88"/>
                    </a:moveTo>
                    <a:lnTo>
                      <a:pt x="7" y="80"/>
                    </a:lnTo>
                    <a:cubicBezTo>
                      <a:pt x="26" y="20"/>
                      <a:pt x="89" y="-13"/>
                      <a:pt x="149" y="5"/>
                    </a:cubicBezTo>
                    <a:lnTo>
                      <a:pt x="338" y="64"/>
                    </a:lnTo>
                    <a:cubicBezTo>
                      <a:pt x="398" y="83"/>
                      <a:pt x="431" y="146"/>
                      <a:pt x="413" y="206"/>
                    </a:cubicBezTo>
                    <a:lnTo>
                      <a:pt x="411" y="213"/>
                    </a:lnTo>
                    <a:cubicBezTo>
                      <a:pt x="392" y="273"/>
                      <a:pt x="329" y="306"/>
                      <a:pt x="269" y="288"/>
                    </a:cubicBezTo>
                    <a:lnTo>
                      <a:pt x="79" y="229"/>
                    </a:lnTo>
                    <a:cubicBezTo>
                      <a:pt x="20" y="211"/>
                      <a:pt x="-14" y="147"/>
                      <a:pt x="5" y="88"/>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991" name="Google Shape;991;p17"/>
              <p:cNvSpPr/>
              <p:nvPr/>
            </p:nvSpPr>
            <p:spPr>
              <a:xfrm>
                <a:off x="7651338" y="4606183"/>
                <a:ext cx="260765" cy="182193"/>
              </a:xfrm>
              <a:custGeom>
                <a:avLst/>
                <a:gdLst/>
                <a:ahLst/>
                <a:cxnLst/>
                <a:rect l="l" t="t" r="r" b="b"/>
                <a:pathLst>
                  <a:path w="418" h="292" extrusionOk="0">
                    <a:moveTo>
                      <a:pt x="5" y="87"/>
                    </a:moveTo>
                    <a:lnTo>
                      <a:pt x="7" y="80"/>
                    </a:lnTo>
                    <a:cubicBezTo>
                      <a:pt x="26" y="20"/>
                      <a:pt x="89" y="-13"/>
                      <a:pt x="149" y="5"/>
                    </a:cubicBezTo>
                    <a:lnTo>
                      <a:pt x="338" y="64"/>
                    </a:lnTo>
                    <a:cubicBezTo>
                      <a:pt x="398" y="82"/>
                      <a:pt x="432" y="146"/>
                      <a:pt x="413" y="205"/>
                    </a:cubicBezTo>
                    <a:lnTo>
                      <a:pt x="411" y="213"/>
                    </a:lnTo>
                    <a:cubicBezTo>
                      <a:pt x="392" y="272"/>
                      <a:pt x="329" y="306"/>
                      <a:pt x="269" y="287"/>
                    </a:cubicBezTo>
                    <a:lnTo>
                      <a:pt x="79" y="229"/>
                    </a:lnTo>
                    <a:cubicBezTo>
                      <a:pt x="20" y="210"/>
                      <a:pt x="-14" y="147"/>
                      <a:pt x="5" y="87"/>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92" name="Google Shape;992;p17"/>
              <p:cNvSpPr/>
              <p:nvPr/>
            </p:nvSpPr>
            <p:spPr>
              <a:xfrm>
                <a:off x="7663190" y="4618038"/>
                <a:ext cx="237059" cy="159107"/>
              </a:xfrm>
              <a:custGeom>
                <a:avLst/>
                <a:gdLst/>
                <a:ahLst/>
                <a:cxnLst/>
                <a:rect l="l" t="t" r="r" b="b"/>
                <a:pathLst>
                  <a:path w="380" h="255" extrusionOk="0">
                    <a:moveTo>
                      <a:pt x="5" y="70"/>
                    </a:moveTo>
                    <a:lnTo>
                      <a:pt x="5" y="70"/>
                    </a:lnTo>
                    <a:cubicBezTo>
                      <a:pt x="21" y="17"/>
                      <a:pt x="77" y="-12"/>
                      <a:pt x="129" y="4"/>
                    </a:cubicBezTo>
                    <a:lnTo>
                      <a:pt x="309" y="60"/>
                    </a:lnTo>
                    <a:cubicBezTo>
                      <a:pt x="362" y="76"/>
                      <a:pt x="392" y="132"/>
                      <a:pt x="375" y="185"/>
                    </a:cubicBezTo>
                    <a:cubicBezTo>
                      <a:pt x="359" y="237"/>
                      <a:pt x="303" y="267"/>
                      <a:pt x="251" y="250"/>
                    </a:cubicBezTo>
                    <a:lnTo>
                      <a:pt x="70" y="195"/>
                    </a:lnTo>
                    <a:cubicBezTo>
                      <a:pt x="18" y="178"/>
                      <a:pt x="-12" y="123"/>
                      <a:pt x="5" y="7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93" name="Google Shape;993;p17"/>
              <p:cNvSpPr/>
              <p:nvPr/>
            </p:nvSpPr>
            <p:spPr>
              <a:xfrm>
                <a:off x="7677539" y="4630517"/>
                <a:ext cx="208363" cy="133525"/>
              </a:xfrm>
              <a:custGeom>
                <a:avLst/>
                <a:gdLst/>
                <a:ahLst/>
                <a:cxnLst/>
                <a:rect l="l" t="t" r="r" b="b"/>
                <a:pathLst>
                  <a:path w="334" h="214" extrusionOk="0">
                    <a:moveTo>
                      <a:pt x="4" y="57"/>
                    </a:moveTo>
                    <a:lnTo>
                      <a:pt x="4" y="57"/>
                    </a:lnTo>
                    <a:cubicBezTo>
                      <a:pt x="17" y="15"/>
                      <a:pt x="62" y="-9"/>
                      <a:pt x="105" y="4"/>
                    </a:cubicBezTo>
                    <a:lnTo>
                      <a:pt x="277" y="57"/>
                    </a:lnTo>
                    <a:cubicBezTo>
                      <a:pt x="319" y="70"/>
                      <a:pt x="343" y="115"/>
                      <a:pt x="330" y="158"/>
                    </a:cubicBezTo>
                    <a:cubicBezTo>
                      <a:pt x="317" y="200"/>
                      <a:pt x="272" y="224"/>
                      <a:pt x="229" y="211"/>
                    </a:cubicBezTo>
                    <a:lnTo>
                      <a:pt x="57" y="158"/>
                    </a:lnTo>
                    <a:cubicBezTo>
                      <a:pt x="15" y="144"/>
                      <a:pt x="-9" y="99"/>
                      <a:pt x="4" y="57"/>
                    </a:cubicBezTo>
                    <a:close/>
                  </a:path>
                </a:pathLst>
              </a:custGeom>
              <a:solidFill>
                <a:srgbClr val="98DBE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94" name="Google Shape;994;p17"/>
              <p:cNvSpPr/>
              <p:nvPr/>
            </p:nvSpPr>
            <p:spPr>
              <a:xfrm>
                <a:off x="7754895" y="4635508"/>
                <a:ext cx="53650" cy="124166"/>
              </a:xfrm>
              <a:custGeom>
                <a:avLst/>
                <a:gdLst/>
                <a:ahLst/>
                <a:cxnLst/>
                <a:rect l="l" t="t" r="r" b="b"/>
                <a:pathLst>
                  <a:path w="86" h="199" extrusionOk="0">
                    <a:moveTo>
                      <a:pt x="0" y="191"/>
                    </a:moveTo>
                    <a:lnTo>
                      <a:pt x="59" y="0"/>
                    </a:lnTo>
                    <a:lnTo>
                      <a:pt x="86" y="8"/>
                    </a:lnTo>
                    <a:lnTo>
                      <a:pt x="27" y="199"/>
                    </a:lnTo>
                    <a:lnTo>
                      <a:pt x="0" y="191"/>
                    </a:lnTo>
                    <a:close/>
                  </a:path>
                </a:pathLst>
              </a:custGeom>
              <a:solidFill>
                <a:schemeClr val="accent3"/>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95" name="Google Shape;995;p17"/>
              <p:cNvSpPr/>
              <p:nvPr/>
            </p:nvSpPr>
            <p:spPr>
              <a:xfrm>
                <a:off x="7763629" y="4638004"/>
                <a:ext cx="44916" cy="121670"/>
              </a:xfrm>
              <a:custGeom>
                <a:avLst/>
                <a:gdLst/>
                <a:ahLst/>
                <a:cxnLst/>
                <a:rect l="l" t="t" r="r" b="b"/>
                <a:pathLst>
                  <a:path w="72" h="195" extrusionOk="0">
                    <a:moveTo>
                      <a:pt x="0" y="190"/>
                    </a:moveTo>
                    <a:lnTo>
                      <a:pt x="58" y="0"/>
                    </a:lnTo>
                    <a:lnTo>
                      <a:pt x="72" y="4"/>
                    </a:lnTo>
                    <a:lnTo>
                      <a:pt x="13" y="195"/>
                    </a:lnTo>
                    <a:lnTo>
                      <a:pt x="0" y="190"/>
                    </a:lnTo>
                    <a:close/>
                  </a:path>
                </a:pathLst>
              </a:custGeom>
              <a:solidFill>
                <a:schemeClr val="accen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6" name="Google Shape;996;p17"/>
            <p:cNvGrpSpPr/>
            <p:nvPr/>
          </p:nvGrpSpPr>
          <p:grpSpPr>
            <a:xfrm flipH="1">
              <a:off x="210721" y="542615"/>
              <a:ext cx="210725" cy="222671"/>
              <a:chOff x="601782" y="370622"/>
              <a:chExt cx="210725" cy="222671"/>
            </a:xfrm>
          </p:grpSpPr>
          <p:sp>
            <p:nvSpPr>
              <p:cNvPr id="997" name="Google Shape;997;p17"/>
              <p:cNvSpPr/>
              <p:nvPr/>
            </p:nvSpPr>
            <p:spPr>
              <a:xfrm>
                <a:off x="613702" y="394458"/>
                <a:ext cx="198805" cy="198835"/>
              </a:xfrm>
              <a:custGeom>
                <a:avLst/>
                <a:gdLst/>
                <a:ahLst/>
                <a:cxnLst/>
                <a:rect l="l" t="t" r="r" b="b"/>
                <a:pathLst>
                  <a:path w="217" h="217" extrusionOk="0">
                    <a:moveTo>
                      <a:pt x="117" y="217"/>
                    </a:moveTo>
                    <a:cubicBezTo>
                      <a:pt x="57" y="222"/>
                      <a:pt x="5" y="177"/>
                      <a:pt x="0" y="117"/>
                    </a:cubicBezTo>
                    <a:cubicBezTo>
                      <a:pt x="-5" y="58"/>
                      <a:pt x="40" y="5"/>
                      <a:pt x="100" y="1"/>
                    </a:cubicBezTo>
                    <a:cubicBezTo>
                      <a:pt x="159" y="-4"/>
                      <a:pt x="212" y="41"/>
                      <a:pt x="216" y="101"/>
                    </a:cubicBezTo>
                    <a:cubicBezTo>
                      <a:pt x="221" y="160"/>
                      <a:pt x="176" y="212"/>
                      <a:pt x="117" y="217"/>
                    </a:cubicBezTo>
                    <a:close/>
                  </a:path>
                </a:pathLst>
              </a:custGeom>
              <a:solidFill>
                <a:schemeClr val="accent4"/>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998" name="Google Shape;998;p17"/>
              <p:cNvSpPr/>
              <p:nvPr/>
            </p:nvSpPr>
            <p:spPr>
              <a:xfrm>
                <a:off x="601782" y="370622"/>
                <a:ext cx="197889" cy="198835"/>
              </a:xfrm>
              <a:custGeom>
                <a:avLst/>
                <a:gdLst/>
                <a:ahLst/>
                <a:cxnLst/>
                <a:rect l="l" t="t" r="r" b="b"/>
                <a:pathLst>
                  <a:path w="216" h="217" extrusionOk="0">
                    <a:moveTo>
                      <a:pt x="116" y="217"/>
                    </a:moveTo>
                    <a:cubicBezTo>
                      <a:pt x="57" y="222"/>
                      <a:pt x="5" y="177"/>
                      <a:pt x="0" y="117"/>
                    </a:cubicBezTo>
                    <a:cubicBezTo>
                      <a:pt x="-5" y="57"/>
                      <a:pt x="40" y="5"/>
                      <a:pt x="99" y="1"/>
                    </a:cubicBezTo>
                    <a:cubicBezTo>
                      <a:pt x="159" y="-4"/>
                      <a:pt x="211" y="40"/>
                      <a:pt x="216" y="100"/>
                    </a:cubicBezTo>
                    <a:cubicBezTo>
                      <a:pt x="221" y="160"/>
                      <a:pt x="176" y="212"/>
                      <a:pt x="116" y="21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99" name="Google Shape;999;p17"/>
              <p:cNvSpPr/>
              <p:nvPr/>
            </p:nvSpPr>
            <p:spPr>
              <a:xfrm>
                <a:off x="612776" y="382534"/>
                <a:ext cx="175901" cy="175011"/>
              </a:xfrm>
              <a:custGeom>
                <a:avLst/>
                <a:gdLst/>
                <a:ahLst/>
                <a:cxnLst/>
                <a:rect l="l" t="t" r="r" b="b"/>
                <a:pathLst>
                  <a:path w="192" h="191" extrusionOk="0">
                    <a:moveTo>
                      <a:pt x="103" y="191"/>
                    </a:moveTo>
                    <a:cubicBezTo>
                      <a:pt x="51" y="195"/>
                      <a:pt x="5" y="156"/>
                      <a:pt x="1" y="103"/>
                    </a:cubicBezTo>
                    <a:cubicBezTo>
                      <a:pt x="-4" y="50"/>
                      <a:pt x="36" y="5"/>
                      <a:pt x="89" y="0"/>
                    </a:cubicBezTo>
                    <a:cubicBezTo>
                      <a:pt x="141" y="-4"/>
                      <a:pt x="187" y="36"/>
                      <a:pt x="191" y="88"/>
                    </a:cubicBezTo>
                    <a:cubicBezTo>
                      <a:pt x="195" y="141"/>
                      <a:pt x="156" y="187"/>
                      <a:pt x="103" y="191"/>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00" name="Google Shape;1000;p17"/>
              <p:cNvSpPr/>
              <p:nvPr/>
            </p:nvSpPr>
            <p:spPr>
              <a:xfrm>
                <a:off x="625602" y="394445"/>
                <a:ext cx="150249" cy="151188"/>
              </a:xfrm>
              <a:custGeom>
                <a:avLst/>
                <a:gdLst/>
                <a:ahLst/>
                <a:cxnLst/>
                <a:rect l="l" t="t" r="r" b="b"/>
                <a:pathLst>
                  <a:path w="164" h="165" extrusionOk="0">
                    <a:moveTo>
                      <a:pt x="88" y="165"/>
                    </a:moveTo>
                    <a:cubicBezTo>
                      <a:pt x="43" y="168"/>
                      <a:pt x="4" y="134"/>
                      <a:pt x="0" y="89"/>
                    </a:cubicBezTo>
                    <a:cubicBezTo>
                      <a:pt x="-3" y="44"/>
                      <a:pt x="30" y="4"/>
                      <a:pt x="76" y="1"/>
                    </a:cubicBezTo>
                    <a:cubicBezTo>
                      <a:pt x="121" y="-3"/>
                      <a:pt x="160" y="31"/>
                      <a:pt x="164" y="76"/>
                    </a:cubicBezTo>
                    <a:cubicBezTo>
                      <a:pt x="167" y="122"/>
                      <a:pt x="134" y="161"/>
                      <a:pt x="88" y="165"/>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01" name="Google Shape;1001;p17"/>
              <p:cNvSpPr/>
              <p:nvPr/>
            </p:nvSpPr>
            <p:spPr>
              <a:xfrm>
                <a:off x="686068" y="374287"/>
                <a:ext cx="27485" cy="192421"/>
              </a:xfrm>
              <a:custGeom>
                <a:avLst/>
                <a:gdLst/>
                <a:ahLst/>
                <a:cxnLst/>
                <a:rect l="l" t="t" r="r" b="b"/>
                <a:pathLst>
                  <a:path w="30" h="210" extrusionOk="0">
                    <a:moveTo>
                      <a:pt x="17" y="210"/>
                    </a:moveTo>
                    <a:lnTo>
                      <a:pt x="0" y="1"/>
                    </a:lnTo>
                    <a:lnTo>
                      <a:pt x="14" y="0"/>
                    </a:lnTo>
                    <a:lnTo>
                      <a:pt x="30" y="208"/>
                    </a:lnTo>
                    <a:lnTo>
                      <a:pt x="17" y="210"/>
                    </a:lnTo>
                    <a:close/>
                  </a:path>
                </a:pathLst>
              </a:custGeom>
              <a:solidFill>
                <a:schemeClr val="lt2"/>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02" name="Google Shape;1002;p17"/>
              <p:cNvSpPr/>
              <p:nvPr/>
            </p:nvSpPr>
            <p:spPr>
              <a:xfrm>
                <a:off x="686984" y="382534"/>
                <a:ext cx="19239" cy="175011"/>
              </a:xfrm>
              <a:custGeom>
                <a:avLst/>
                <a:gdLst/>
                <a:ahLst/>
                <a:cxnLst/>
                <a:rect l="l" t="t" r="r" b="b"/>
                <a:pathLst>
                  <a:path w="21" h="191" extrusionOk="0">
                    <a:moveTo>
                      <a:pt x="21" y="191"/>
                    </a:moveTo>
                    <a:cubicBezTo>
                      <a:pt x="19" y="191"/>
                      <a:pt x="17" y="191"/>
                      <a:pt x="15" y="191"/>
                    </a:cubicBezTo>
                    <a:lnTo>
                      <a:pt x="0" y="1"/>
                    </a:lnTo>
                    <a:cubicBezTo>
                      <a:pt x="2" y="1"/>
                      <a:pt x="4" y="1"/>
                      <a:pt x="7" y="0"/>
                    </a:cubicBezTo>
                    <a:lnTo>
                      <a:pt x="21" y="191"/>
                    </a:ln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42613"/>
            <a:ext cx="77259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rchivo"/>
              <a:buNone/>
              <a:defRPr sz="2800" b="1">
                <a:solidFill>
                  <a:schemeClr val="dk1"/>
                </a:solidFill>
                <a:latin typeface="Archivo"/>
                <a:ea typeface="Archivo"/>
                <a:cs typeface="Archivo"/>
                <a:sym typeface="Archivo"/>
              </a:defRPr>
            </a:lvl1pPr>
            <a:lvl2pPr lvl="1">
              <a:spcBef>
                <a:spcPts val="0"/>
              </a:spcBef>
              <a:spcAft>
                <a:spcPts val="0"/>
              </a:spcAft>
              <a:buClr>
                <a:schemeClr val="dk1"/>
              </a:buClr>
              <a:buSzPts val="2800"/>
              <a:buFont typeface="Archivo"/>
              <a:buNone/>
              <a:defRPr sz="2800" b="1">
                <a:solidFill>
                  <a:schemeClr val="dk1"/>
                </a:solidFill>
                <a:latin typeface="Archivo"/>
                <a:ea typeface="Archivo"/>
                <a:cs typeface="Archivo"/>
                <a:sym typeface="Archivo"/>
              </a:defRPr>
            </a:lvl2pPr>
            <a:lvl3pPr lvl="2">
              <a:spcBef>
                <a:spcPts val="0"/>
              </a:spcBef>
              <a:spcAft>
                <a:spcPts val="0"/>
              </a:spcAft>
              <a:buClr>
                <a:schemeClr val="dk1"/>
              </a:buClr>
              <a:buSzPts val="2800"/>
              <a:buFont typeface="Archivo"/>
              <a:buNone/>
              <a:defRPr sz="2800" b="1">
                <a:solidFill>
                  <a:schemeClr val="dk1"/>
                </a:solidFill>
                <a:latin typeface="Archivo"/>
                <a:ea typeface="Archivo"/>
                <a:cs typeface="Archivo"/>
                <a:sym typeface="Archivo"/>
              </a:defRPr>
            </a:lvl3pPr>
            <a:lvl4pPr lvl="3">
              <a:spcBef>
                <a:spcPts val="0"/>
              </a:spcBef>
              <a:spcAft>
                <a:spcPts val="0"/>
              </a:spcAft>
              <a:buClr>
                <a:schemeClr val="dk1"/>
              </a:buClr>
              <a:buSzPts val="2800"/>
              <a:buFont typeface="Archivo"/>
              <a:buNone/>
              <a:defRPr sz="2800" b="1">
                <a:solidFill>
                  <a:schemeClr val="dk1"/>
                </a:solidFill>
                <a:latin typeface="Archivo"/>
                <a:ea typeface="Archivo"/>
                <a:cs typeface="Archivo"/>
                <a:sym typeface="Archivo"/>
              </a:defRPr>
            </a:lvl4pPr>
            <a:lvl5pPr lvl="4">
              <a:spcBef>
                <a:spcPts val="0"/>
              </a:spcBef>
              <a:spcAft>
                <a:spcPts val="0"/>
              </a:spcAft>
              <a:buClr>
                <a:schemeClr val="dk1"/>
              </a:buClr>
              <a:buSzPts val="2800"/>
              <a:buFont typeface="Archivo"/>
              <a:buNone/>
              <a:defRPr sz="2800" b="1">
                <a:solidFill>
                  <a:schemeClr val="dk1"/>
                </a:solidFill>
                <a:latin typeface="Archivo"/>
                <a:ea typeface="Archivo"/>
                <a:cs typeface="Archivo"/>
                <a:sym typeface="Archivo"/>
              </a:defRPr>
            </a:lvl5pPr>
            <a:lvl6pPr lvl="5">
              <a:spcBef>
                <a:spcPts val="0"/>
              </a:spcBef>
              <a:spcAft>
                <a:spcPts val="0"/>
              </a:spcAft>
              <a:buClr>
                <a:schemeClr val="dk1"/>
              </a:buClr>
              <a:buSzPts val="2800"/>
              <a:buFont typeface="Archivo"/>
              <a:buNone/>
              <a:defRPr sz="2800" b="1">
                <a:solidFill>
                  <a:schemeClr val="dk1"/>
                </a:solidFill>
                <a:latin typeface="Archivo"/>
                <a:ea typeface="Archivo"/>
                <a:cs typeface="Archivo"/>
                <a:sym typeface="Archivo"/>
              </a:defRPr>
            </a:lvl6pPr>
            <a:lvl7pPr lvl="6">
              <a:spcBef>
                <a:spcPts val="0"/>
              </a:spcBef>
              <a:spcAft>
                <a:spcPts val="0"/>
              </a:spcAft>
              <a:buClr>
                <a:schemeClr val="dk1"/>
              </a:buClr>
              <a:buSzPts val="2800"/>
              <a:buFont typeface="Archivo"/>
              <a:buNone/>
              <a:defRPr sz="2800" b="1">
                <a:solidFill>
                  <a:schemeClr val="dk1"/>
                </a:solidFill>
                <a:latin typeface="Archivo"/>
                <a:ea typeface="Archivo"/>
                <a:cs typeface="Archivo"/>
                <a:sym typeface="Archivo"/>
              </a:defRPr>
            </a:lvl7pPr>
            <a:lvl8pPr lvl="7">
              <a:spcBef>
                <a:spcPts val="0"/>
              </a:spcBef>
              <a:spcAft>
                <a:spcPts val="0"/>
              </a:spcAft>
              <a:buClr>
                <a:schemeClr val="dk1"/>
              </a:buClr>
              <a:buSzPts val="2800"/>
              <a:buFont typeface="Archivo"/>
              <a:buNone/>
              <a:defRPr sz="2800" b="1">
                <a:solidFill>
                  <a:schemeClr val="dk1"/>
                </a:solidFill>
                <a:latin typeface="Archivo"/>
                <a:ea typeface="Archivo"/>
                <a:cs typeface="Archivo"/>
                <a:sym typeface="Archivo"/>
              </a:defRPr>
            </a:lvl8pPr>
            <a:lvl9pPr lvl="8">
              <a:spcBef>
                <a:spcPts val="0"/>
              </a:spcBef>
              <a:spcAft>
                <a:spcPts val="0"/>
              </a:spcAft>
              <a:buClr>
                <a:schemeClr val="dk1"/>
              </a:buClr>
              <a:buSzPts val="2800"/>
              <a:buFont typeface="Archivo"/>
              <a:buNone/>
              <a:defRPr sz="2800" b="1">
                <a:solidFill>
                  <a:schemeClr val="dk1"/>
                </a:solidFill>
                <a:latin typeface="Archivo"/>
                <a:ea typeface="Archivo"/>
                <a:cs typeface="Archivo"/>
                <a:sym typeface="Archivo"/>
              </a:defRPr>
            </a:lvl9pPr>
          </a:lstStyle>
          <a:p/>
        </p:txBody>
      </p:sp>
      <p:sp>
        <p:nvSpPr>
          <p:cNvPr id="7" name="Google Shape;7;p1"/>
          <p:cNvSpPr txBox="1">
            <a:spLocks noGrp="1"/>
          </p:cNvSpPr>
          <p:nvPr>
            <p:ph type="body" idx="1"/>
          </p:nvPr>
        </p:nvSpPr>
        <p:spPr>
          <a:xfrm>
            <a:off x="713100" y="1191510"/>
            <a:ext cx="7725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rimo" panose="020B0604020202020204"/>
              <a:buChar char="●"/>
              <a:defRPr sz="1200">
                <a:solidFill>
                  <a:schemeClr val="dk1"/>
                </a:solidFill>
                <a:latin typeface="Arimo" panose="020B0604020202020204"/>
                <a:ea typeface="Arimo" panose="020B0604020202020204"/>
                <a:cs typeface="Arimo" panose="020B0604020202020204"/>
                <a:sym typeface="Arimo" panose="020B0604020202020204"/>
              </a:defRPr>
            </a:lvl1pPr>
            <a:lvl2pPr marL="914400" lvl="1" indent="-304800">
              <a:lnSpc>
                <a:spcPct val="100000"/>
              </a:lnSpc>
              <a:spcBef>
                <a:spcPts val="0"/>
              </a:spcBef>
              <a:spcAft>
                <a:spcPts val="0"/>
              </a:spcAft>
              <a:buClr>
                <a:schemeClr val="dk1"/>
              </a:buClr>
              <a:buSzPts val="1200"/>
              <a:buFont typeface="Arimo" panose="020B0604020202020204"/>
              <a:buChar char="○"/>
              <a:defRPr sz="1200">
                <a:solidFill>
                  <a:schemeClr val="dk1"/>
                </a:solidFill>
                <a:latin typeface="Arimo" panose="020B0604020202020204"/>
                <a:ea typeface="Arimo" panose="020B0604020202020204"/>
                <a:cs typeface="Arimo" panose="020B0604020202020204"/>
                <a:sym typeface="Arimo" panose="020B0604020202020204"/>
              </a:defRPr>
            </a:lvl2pPr>
            <a:lvl3pPr marL="1371600" lvl="2" indent="-304800">
              <a:lnSpc>
                <a:spcPct val="100000"/>
              </a:lnSpc>
              <a:spcBef>
                <a:spcPts val="0"/>
              </a:spcBef>
              <a:spcAft>
                <a:spcPts val="0"/>
              </a:spcAft>
              <a:buClr>
                <a:schemeClr val="dk1"/>
              </a:buClr>
              <a:buSzPts val="1200"/>
              <a:buFont typeface="Arimo" panose="020B0604020202020204"/>
              <a:buChar char="■"/>
              <a:defRPr sz="1200">
                <a:solidFill>
                  <a:schemeClr val="dk1"/>
                </a:solidFill>
                <a:latin typeface="Arimo" panose="020B0604020202020204"/>
                <a:ea typeface="Arimo" panose="020B0604020202020204"/>
                <a:cs typeface="Arimo" panose="020B0604020202020204"/>
                <a:sym typeface="Arimo" panose="020B0604020202020204"/>
              </a:defRPr>
            </a:lvl3pPr>
            <a:lvl4pPr marL="1828800" lvl="3" indent="-304800">
              <a:lnSpc>
                <a:spcPct val="100000"/>
              </a:lnSpc>
              <a:spcBef>
                <a:spcPts val="0"/>
              </a:spcBef>
              <a:spcAft>
                <a:spcPts val="0"/>
              </a:spcAft>
              <a:buClr>
                <a:schemeClr val="dk1"/>
              </a:buClr>
              <a:buSzPts val="1200"/>
              <a:buFont typeface="Arimo" panose="020B0604020202020204"/>
              <a:buChar char="●"/>
              <a:defRPr sz="1200">
                <a:solidFill>
                  <a:schemeClr val="dk1"/>
                </a:solidFill>
                <a:latin typeface="Arimo" panose="020B0604020202020204"/>
                <a:ea typeface="Arimo" panose="020B0604020202020204"/>
                <a:cs typeface="Arimo" panose="020B0604020202020204"/>
                <a:sym typeface="Arimo" panose="020B0604020202020204"/>
              </a:defRPr>
            </a:lvl4pPr>
            <a:lvl5pPr marL="2286000" lvl="4" indent="-304800">
              <a:lnSpc>
                <a:spcPct val="100000"/>
              </a:lnSpc>
              <a:spcBef>
                <a:spcPts val="0"/>
              </a:spcBef>
              <a:spcAft>
                <a:spcPts val="0"/>
              </a:spcAft>
              <a:buClr>
                <a:schemeClr val="dk1"/>
              </a:buClr>
              <a:buSzPts val="1200"/>
              <a:buFont typeface="Arimo" panose="020B0604020202020204"/>
              <a:buChar char="○"/>
              <a:defRPr sz="1200">
                <a:solidFill>
                  <a:schemeClr val="dk1"/>
                </a:solidFill>
                <a:latin typeface="Arimo" panose="020B0604020202020204"/>
                <a:ea typeface="Arimo" panose="020B0604020202020204"/>
                <a:cs typeface="Arimo" panose="020B0604020202020204"/>
                <a:sym typeface="Arimo" panose="020B0604020202020204"/>
              </a:defRPr>
            </a:lvl5pPr>
            <a:lvl6pPr marL="2743200" lvl="5" indent="-304800">
              <a:lnSpc>
                <a:spcPct val="100000"/>
              </a:lnSpc>
              <a:spcBef>
                <a:spcPts val="0"/>
              </a:spcBef>
              <a:spcAft>
                <a:spcPts val="0"/>
              </a:spcAft>
              <a:buClr>
                <a:schemeClr val="dk1"/>
              </a:buClr>
              <a:buSzPts val="1200"/>
              <a:buFont typeface="Arimo" panose="020B0604020202020204"/>
              <a:buChar char="■"/>
              <a:defRPr sz="1200">
                <a:solidFill>
                  <a:schemeClr val="dk1"/>
                </a:solidFill>
                <a:latin typeface="Arimo" panose="020B0604020202020204"/>
                <a:ea typeface="Arimo" panose="020B0604020202020204"/>
                <a:cs typeface="Arimo" panose="020B0604020202020204"/>
                <a:sym typeface="Arimo" panose="020B0604020202020204"/>
              </a:defRPr>
            </a:lvl6pPr>
            <a:lvl7pPr marL="3200400" lvl="6" indent="-304800">
              <a:lnSpc>
                <a:spcPct val="100000"/>
              </a:lnSpc>
              <a:spcBef>
                <a:spcPts val="0"/>
              </a:spcBef>
              <a:spcAft>
                <a:spcPts val="0"/>
              </a:spcAft>
              <a:buClr>
                <a:schemeClr val="dk1"/>
              </a:buClr>
              <a:buSzPts val="1200"/>
              <a:buFont typeface="Arimo" panose="020B0604020202020204"/>
              <a:buChar char="●"/>
              <a:defRPr sz="1200">
                <a:solidFill>
                  <a:schemeClr val="dk1"/>
                </a:solidFill>
                <a:latin typeface="Arimo" panose="020B0604020202020204"/>
                <a:ea typeface="Arimo" panose="020B0604020202020204"/>
                <a:cs typeface="Arimo" panose="020B0604020202020204"/>
                <a:sym typeface="Arimo" panose="020B0604020202020204"/>
              </a:defRPr>
            </a:lvl7pPr>
            <a:lvl8pPr marL="3657600" lvl="7" indent="-304800">
              <a:lnSpc>
                <a:spcPct val="100000"/>
              </a:lnSpc>
              <a:spcBef>
                <a:spcPts val="0"/>
              </a:spcBef>
              <a:spcAft>
                <a:spcPts val="0"/>
              </a:spcAft>
              <a:buClr>
                <a:schemeClr val="dk1"/>
              </a:buClr>
              <a:buSzPts val="1200"/>
              <a:buFont typeface="Arimo" panose="020B0604020202020204"/>
              <a:buChar char="○"/>
              <a:defRPr sz="1200">
                <a:solidFill>
                  <a:schemeClr val="dk1"/>
                </a:solidFill>
                <a:latin typeface="Arimo" panose="020B0604020202020204"/>
                <a:ea typeface="Arimo" panose="020B0604020202020204"/>
                <a:cs typeface="Arimo" panose="020B0604020202020204"/>
                <a:sym typeface="Arimo" panose="020B0604020202020204"/>
              </a:defRPr>
            </a:lvl8pPr>
            <a:lvl9pPr marL="4114800" lvl="8" indent="-304800">
              <a:lnSpc>
                <a:spcPct val="100000"/>
              </a:lnSpc>
              <a:spcBef>
                <a:spcPts val="0"/>
              </a:spcBef>
              <a:spcAft>
                <a:spcPts val="0"/>
              </a:spcAft>
              <a:buClr>
                <a:schemeClr val="dk1"/>
              </a:buClr>
              <a:buSzPts val="1200"/>
              <a:buFont typeface="Arimo" panose="020B0604020202020204"/>
              <a:buChar char="■"/>
              <a:defRPr sz="1200">
                <a:solidFill>
                  <a:schemeClr val="dk1"/>
                </a:solidFill>
                <a:latin typeface="Arimo" panose="020B0604020202020204"/>
                <a:ea typeface="Arimo" panose="020B0604020202020204"/>
                <a:cs typeface="Arimo" panose="020B0604020202020204"/>
                <a:sym typeface="Arimo" panose="020B0604020202020204"/>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8.png"/><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0.png"/><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hemeOverride" Target="../theme/themeOverride1.xml"/><Relationship Id="rId1"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45.png"/><Relationship Id="rId1" Type="http://schemas.openxmlformats.org/officeDocument/2006/relationships/image" Target="../media/image4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36"/>
          <p:cNvSpPr txBox="1">
            <a:spLocks noGrp="1"/>
          </p:cNvSpPr>
          <p:nvPr>
            <p:ph type="ctrTitle"/>
          </p:nvPr>
        </p:nvSpPr>
        <p:spPr>
          <a:xfrm>
            <a:off x="356153" y="1851036"/>
            <a:ext cx="9144000" cy="10646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IOT Smart Hospital</a:t>
            </a:r>
            <a:endParaRPr b="0">
              <a:solidFill>
                <a:schemeClr val="lt1"/>
              </a:solidFill>
            </a:endParaRPr>
          </a:p>
        </p:txBody>
      </p:sp>
      <p:sp>
        <p:nvSpPr>
          <p:cNvPr id="1856" name="Google Shape;1856;p36"/>
          <p:cNvSpPr txBox="1">
            <a:spLocks noGrp="1"/>
          </p:cNvSpPr>
          <p:nvPr>
            <p:ph type="subTitle" idx="1"/>
          </p:nvPr>
        </p:nvSpPr>
        <p:spPr>
          <a:xfrm>
            <a:off x="2117697" y="3539865"/>
            <a:ext cx="5241000" cy="33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CSE457- Mobile &amp; Wireless Networks</a:t>
            </a:r>
            <a:endParaRPr lang="en-US"/>
          </a:p>
        </p:txBody>
      </p:sp>
      <p:grpSp>
        <p:nvGrpSpPr>
          <p:cNvPr id="1857" name="Google Shape;1857;p36"/>
          <p:cNvGrpSpPr/>
          <p:nvPr/>
        </p:nvGrpSpPr>
        <p:grpSpPr>
          <a:xfrm rot="1018926">
            <a:off x="-1248078" y="3043803"/>
            <a:ext cx="3643553" cy="3924002"/>
            <a:chOff x="-800109" y="3421521"/>
            <a:chExt cx="3068580" cy="3304772"/>
          </a:xfrm>
        </p:grpSpPr>
        <p:sp>
          <p:nvSpPr>
            <p:cNvPr id="1858" name="Google Shape;1858;p36"/>
            <p:cNvSpPr/>
            <p:nvPr/>
          </p:nvSpPr>
          <p:spPr>
            <a:xfrm>
              <a:off x="-648165" y="3541695"/>
              <a:ext cx="2916636"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859" name="Google Shape;1859;p36"/>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60" name="Google Shape;1860;p36"/>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61" name="Google Shape;1861;p36"/>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62" name="Google Shape;1862;p36"/>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63" name="Google Shape;1863;p36"/>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64" name="Google Shape;1864;p36"/>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65" name="Google Shape;1865;p36"/>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66" name="Google Shape;1866;p36"/>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867" name="Google Shape;1867;p36"/>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68" name="Google Shape;1868;p36"/>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69" name="Google Shape;1869;p36"/>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870" name="Google Shape;1870;p36"/>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71" name="Google Shape;1871;p36"/>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72" name="Google Shape;1872;p36"/>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73" name="Google Shape;1873;p36"/>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74" name="Google Shape;1874;p36"/>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75" name="Google Shape;1875;p36"/>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76" name="Google Shape;1876;p36"/>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877" name="Google Shape;1877;p36"/>
          <p:cNvGrpSpPr/>
          <p:nvPr/>
        </p:nvGrpSpPr>
        <p:grpSpPr>
          <a:xfrm>
            <a:off x="7209227" y="-640422"/>
            <a:ext cx="2885343" cy="3024328"/>
            <a:chOff x="7209227" y="-640422"/>
            <a:chExt cx="2885343" cy="3024328"/>
          </a:xfrm>
        </p:grpSpPr>
        <p:sp>
          <p:nvSpPr>
            <p:cNvPr id="1878" name="Google Shape;1878;p36"/>
            <p:cNvSpPr/>
            <p:nvPr/>
          </p:nvSpPr>
          <p:spPr>
            <a:xfrm rot="-2700000" flipH="1">
              <a:off x="7395642" y="157244"/>
              <a:ext cx="2512512" cy="1567979"/>
            </a:xfrm>
            <a:custGeom>
              <a:avLst/>
              <a:gdLst/>
              <a:ahLst/>
              <a:cxnLst/>
              <a:rect l="l" t="t" r="r" b="b"/>
              <a:pathLst>
                <a:path w="2825" h="1763" extrusionOk="0">
                  <a:moveTo>
                    <a:pt x="2816" y="1747"/>
                  </a:moveTo>
                  <a:lnTo>
                    <a:pt x="2244" y="1409"/>
                  </a:lnTo>
                  <a:lnTo>
                    <a:pt x="2256" y="1387"/>
                  </a:lnTo>
                  <a:lnTo>
                    <a:pt x="2119" y="1278"/>
                  </a:lnTo>
                  <a:lnTo>
                    <a:pt x="2139" y="1243"/>
                  </a:lnTo>
                  <a:lnTo>
                    <a:pt x="2124" y="1234"/>
                  </a:lnTo>
                  <a:lnTo>
                    <a:pt x="2104" y="1269"/>
                  </a:lnTo>
                  <a:lnTo>
                    <a:pt x="2080" y="1256"/>
                  </a:lnTo>
                  <a:lnTo>
                    <a:pt x="2111" y="1202"/>
                  </a:lnTo>
                  <a:lnTo>
                    <a:pt x="2064" y="1175"/>
                  </a:lnTo>
                  <a:lnTo>
                    <a:pt x="2054" y="1193"/>
                  </a:lnTo>
                  <a:lnTo>
                    <a:pt x="2006" y="1165"/>
                  </a:lnTo>
                  <a:lnTo>
                    <a:pt x="2058" y="1076"/>
                  </a:lnTo>
                  <a:lnTo>
                    <a:pt x="339" y="76"/>
                  </a:lnTo>
                  <a:lnTo>
                    <a:pt x="259" y="215"/>
                  </a:lnTo>
                  <a:lnTo>
                    <a:pt x="233" y="200"/>
                  </a:lnTo>
                  <a:lnTo>
                    <a:pt x="314" y="61"/>
                  </a:lnTo>
                  <a:lnTo>
                    <a:pt x="208" y="0"/>
                  </a:lnTo>
                  <a:lnTo>
                    <a:pt x="0" y="357"/>
                  </a:lnTo>
                  <a:lnTo>
                    <a:pt x="105" y="418"/>
                  </a:lnTo>
                  <a:lnTo>
                    <a:pt x="186" y="280"/>
                  </a:lnTo>
                  <a:lnTo>
                    <a:pt x="212" y="295"/>
                  </a:lnTo>
                  <a:lnTo>
                    <a:pt x="131" y="433"/>
                  </a:lnTo>
                  <a:lnTo>
                    <a:pt x="1850" y="1433"/>
                  </a:lnTo>
                  <a:lnTo>
                    <a:pt x="1902" y="1344"/>
                  </a:lnTo>
                  <a:lnTo>
                    <a:pt x="1949" y="1371"/>
                  </a:lnTo>
                  <a:lnTo>
                    <a:pt x="1939" y="1389"/>
                  </a:lnTo>
                  <a:lnTo>
                    <a:pt x="1986" y="1417"/>
                  </a:lnTo>
                  <a:lnTo>
                    <a:pt x="2017" y="1363"/>
                  </a:lnTo>
                  <a:lnTo>
                    <a:pt x="2041" y="1377"/>
                  </a:lnTo>
                  <a:lnTo>
                    <a:pt x="2020" y="1412"/>
                  </a:lnTo>
                  <a:lnTo>
                    <a:pt x="2035" y="1421"/>
                  </a:lnTo>
                  <a:lnTo>
                    <a:pt x="2056" y="1386"/>
                  </a:lnTo>
                  <a:lnTo>
                    <a:pt x="2219" y="1451"/>
                  </a:lnTo>
                  <a:lnTo>
                    <a:pt x="2231" y="1430"/>
                  </a:lnTo>
                  <a:lnTo>
                    <a:pt x="2808" y="1760"/>
                  </a:lnTo>
                  <a:cubicBezTo>
                    <a:pt x="2815" y="1764"/>
                    <a:pt x="2823" y="1764"/>
                    <a:pt x="2825" y="1761"/>
                  </a:cubicBezTo>
                  <a:cubicBezTo>
                    <a:pt x="2827" y="1757"/>
                    <a:pt x="2823" y="1751"/>
                    <a:pt x="2816" y="174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879" name="Google Shape;1879;p36"/>
            <p:cNvSpPr/>
            <p:nvPr/>
          </p:nvSpPr>
          <p:spPr>
            <a:xfrm rot="-2700000" flipH="1">
              <a:off x="7871774" y="-65668"/>
              <a:ext cx="1736968" cy="1149081"/>
            </a:xfrm>
            <a:custGeom>
              <a:avLst/>
              <a:gdLst/>
              <a:ahLst/>
              <a:cxnLst/>
              <a:rect l="l" t="t" r="r" b="b"/>
              <a:pathLst>
                <a:path w="1953" h="1292" extrusionOk="0">
                  <a:moveTo>
                    <a:pt x="0" y="365"/>
                  </a:moveTo>
                  <a:lnTo>
                    <a:pt x="194" y="0"/>
                  </a:lnTo>
                  <a:lnTo>
                    <a:pt x="1953" y="927"/>
                  </a:lnTo>
                  <a:lnTo>
                    <a:pt x="1760" y="1292"/>
                  </a:lnTo>
                  <a:lnTo>
                    <a:pt x="0" y="365"/>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80" name="Google Shape;1880;p36"/>
            <p:cNvSpPr/>
            <p:nvPr/>
          </p:nvSpPr>
          <p:spPr>
            <a:xfrm rot="-2700000" flipH="1">
              <a:off x="7914396" y="11785"/>
              <a:ext cx="1602671" cy="991660"/>
            </a:xfrm>
            <a:custGeom>
              <a:avLst/>
              <a:gdLst/>
              <a:ahLst/>
              <a:cxnLst/>
              <a:rect l="l" t="t" r="r" b="b"/>
              <a:pathLst>
                <a:path w="1802" h="1115" extrusionOk="0">
                  <a:moveTo>
                    <a:pt x="0" y="230"/>
                  </a:moveTo>
                  <a:lnTo>
                    <a:pt x="122" y="0"/>
                  </a:lnTo>
                  <a:lnTo>
                    <a:pt x="1802" y="885"/>
                  </a:lnTo>
                  <a:lnTo>
                    <a:pt x="1680" y="1115"/>
                  </a:lnTo>
                  <a:lnTo>
                    <a:pt x="0" y="23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81" name="Google Shape;1881;p36"/>
            <p:cNvSpPr/>
            <p:nvPr/>
          </p:nvSpPr>
          <p:spPr>
            <a:xfrm rot="-2700000" flipH="1">
              <a:off x="8102078" y="125318"/>
              <a:ext cx="1585773" cy="862700"/>
            </a:xfrm>
            <a:custGeom>
              <a:avLst/>
              <a:gdLst/>
              <a:ahLst/>
              <a:cxnLst/>
              <a:rect l="l" t="t" r="r" b="b"/>
              <a:pathLst>
                <a:path w="1783" h="970" extrusionOk="0">
                  <a:moveTo>
                    <a:pt x="0" y="43"/>
                  </a:moveTo>
                  <a:lnTo>
                    <a:pt x="24" y="0"/>
                  </a:lnTo>
                  <a:lnTo>
                    <a:pt x="1783" y="927"/>
                  </a:lnTo>
                  <a:lnTo>
                    <a:pt x="1760" y="970"/>
                  </a:lnTo>
                  <a:lnTo>
                    <a:pt x="0" y="43"/>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82" name="Google Shape;1882;p36"/>
            <p:cNvSpPr/>
            <p:nvPr/>
          </p:nvSpPr>
          <p:spPr>
            <a:xfrm rot="-2700000" flipH="1">
              <a:off x="8391341" y="1120544"/>
              <a:ext cx="226793" cy="297943"/>
            </a:xfrm>
            <a:custGeom>
              <a:avLst/>
              <a:gdLst/>
              <a:ahLst/>
              <a:cxnLst/>
              <a:rect l="l" t="t" r="r" b="b"/>
              <a:pathLst>
                <a:path w="255" h="335" extrusionOk="0">
                  <a:moveTo>
                    <a:pt x="0" y="278"/>
                  </a:moveTo>
                  <a:lnTo>
                    <a:pt x="147" y="0"/>
                  </a:lnTo>
                  <a:lnTo>
                    <a:pt x="255" y="57"/>
                  </a:lnTo>
                  <a:lnTo>
                    <a:pt x="108" y="335"/>
                  </a:lnTo>
                  <a:lnTo>
                    <a:pt x="0" y="278"/>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83" name="Google Shape;1883;p36"/>
            <p:cNvSpPr/>
            <p:nvPr/>
          </p:nvSpPr>
          <p:spPr>
            <a:xfrm rot="-2700000" flipH="1">
              <a:off x="8419802" y="1135664"/>
              <a:ext cx="169872" cy="267704"/>
            </a:xfrm>
            <a:custGeom>
              <a:avLst/>
              <a:gdLst/>
              <a:ahLst/>
              <a:cxnLst/>
              <a:rect l="l" t="t" r="r" b="b"/>
              <a:pathLst>
                <a:path w="191" h="301" extrusionOk="0">
                  <a:moveTo>
                    <a:pt x="0" y="278"/>
                  </a:moveTo>
                  <a:lnTo>
                    <a:pt x="147" y="0"/>
                  </a:lnTo>
                  <a:lnTo>
                    <a:pt x="191" y="23"/>
                  </a:lnTo>
                  <a:lnTo>
                    <a:pt x="44" y="301"/>
                  </a:lnTo>
                  <a:lnTo>
                    <a:pt x="0" y="278"/>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884" name="Google Shape;1884;p36"/>
            <p:cNvSpPr/>
            <p:nvPr/>
          </p:nvSpPr>
          <p:spPr>
            <a:xfrm rot="-2700000" flipH="1">
              <a:off x="8036544" y="58295"/>
              <a:ext cx="1436356" cy="809337"/>
            </a:xfrm>
            <a:custGeom>
              <a:avLst/>
              <a:gdLst/>
              <a:ahLst/>
              <a:cxnLst/>
              <a:rect l="l" t="t" r="r" b="b"/>
              <a:pathLst>
                <a:path w="1615" h="910" extrusionOk="0">
                  <a:moveTo>
                    <a:pt x="0" y="82"/>
                  </a:moveTo>
                  <a:lnTo>
                    <a:pt x="43" y="0"/>
                  </a:lnTo>
                  <a:lnTo>
                    <a:pt x="1615" y="828"/>
                  </a:lnTo>
                  <a:lnTo>
                    <a:pt x="1572" y="910"/>
                  </a:lnTo>
                  <a:lnTo>
                    <a:pt x="0" y="82"/>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85" name="Google Shape;1885;p36"/>
            <p:cNvSpPr/>
            <p:nvPr/>
          </p:nvSpPr>
          <p:spPr>
            <a:xfrm rot="-2700000" flipH="1">
              <a:off x="8974837" y="-390679"/>
              <a:ext cx="62257" cy="85381"/>
            </a:xfrm>
            <a:custGeom>
              <a:avLst/>
              <a:gdLst/>
              <a:ahLst/>
              <a:cxnLst/>
              <a:rect l="l" t="t" r="r" b="b"/>
              <a:pathLst>
                <a:path w="70" h="96" extrusionOk="0">
                  <a:moveTo>
                    <a:pt x="0" y="82"/>
                  </a:moveTo>
                  <a:lnTo>
                    <a:pt x="43" y="0"/>
                  </a:lnTo>
                  <a:lnTo>
                    <a:pt x="70" y="14"/>
                  </a:lnTo>
                  <a:lnTo>
                    <a:pt x="26" y="96"/>
                  </a:lnTo>
                  <a:lnTo>
                    <a:pt x="0" y="82"/>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86" name="Google Shape;1886;p36"/>
            <p:cNvSpPr/>
            <p:nvPr/>
          </p:nvSpPr>
          <p:spPr>
            <a:xfrm rot="-2700000" flipH="1">
              <a:off x="8406926" y="1284116"/>
              <a:ext cx="128961" cy="185881"/>
            </a:xfrm>
            <a:custGeom>
              <a:avLst/>
              <a:gdLst/>
              <a:ahLst/>
              <a:cxnLst/>
              <a:rect l="l" t="t" r="r" b="b"/>
              <a:pathLst>
                <a:path w="145" h="209" extrusionOk="0">
                  <a:moveTo>
                    <a:pt x="48" y="209"/>
                  </a:moveTo>
                  <a:lnTo>
                    <a:pt x="145" y="26"/>
                  </a:lnTo>
                  <a:lnTo>
                    <a:pt x="97" y="0"/>
                  </a:lnTo>
                  <a:lnTo>
                    <a:pt x="0" y="183"/>
                  </a:lnTo>
                  <a:lnTo>
                    <a:pt x="48" y="209"/>
                  </a:lnTo>
                  <a:close/>
                </a:path>
              </a:pathLst>
            </a:custGeom>
            <a:solidFill>
              <a:schemeClr val="accent3"/>
            </a:solidFill>
            <a:ln>
              <a:noFill/>
            </a:ln>
          </p:spPr>
          <p:txBody>
            <a:bodyPr spcFirstLastPara="1" wrap="square" lIns="90000" tIns="30225" rIns="90000" bIns="302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87" name="Google Shape;1887;p36"/>
            <p:cNvSpPr/>
            <p:nvPr/>
          </p:nvSpPr>
          <p:spPr>
            <a:xfrm rot="-2700000" flipH="1">
              <a:off x="8383882" y="1313886"/>
              <a:ext cx="146748" cy="218788"/>
            </a:xfrm>
            <a:custGeom>
              <a:avLst/>
              <a:gdLst/>
              <a:ahLst/>
              <a:cxnLst/>
              <a:rect l="l" t="t" r="r" b="b"/>
              <a:pathLst>
                <a:path w="165" h="246" extrusionOk="0">
                  <a:moveTo>
                    <a:pt x="49" y="246"/>
                  </a:moveTo>
                  <a:lnTo>
                    <a:pt x="165" y="26"/>
                  </a:lnTo>
                  <a:lnTo>
                    <a:pt x="117" y="0"/>
                  </a:lnTo>
                  <a:lnTo>
                    <a:pt x="0" y="220"/>
                  </a:lnTo>
                  <a:lnTo>
                    <a:pt x="49" y="246"/>
                  </a:lnTo>
                  <a:close/>
                </a:path>
              </a:pathLst>
            </a:custGeom>
            <a:solidFill>
              <a:schemeClr val="accent2"/>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88" name="Google Shape;1888;p36"/>
            <p:cNvSpPr/>
            <p:nvPr/>
          </p:nvSpPr>
          <p:spPr>
            <a:xfrm rot="-2700000" flipH="1">
              <a:off x="8390471" y="1392428"/>
              <a:ext cx="99611" cy="169872"/>
            </a:xfrm>
            <a:custGeom>
              <a:avLst/>
              <a:gdLst/>
              <a:ahLst/>
              <a:cxnLst/>
              <a:rect l="l" t="t" r="r" b="b"/>
              <a:pathLst>
                <a:path w="112" h="191" extrusionOk="0">
                  <a:moveTo>
                    <a:pt x="15" y="191"/>
                  </a:moveTo>
                  <a:lnTo>
                    <a:pt x="112" y="8"/>
                  </a:lnTo>
                  <a:lnTo>
                    <a:pt x="96" y="0"/>
                  </a:lnTo>
                  <a:lnTo>
                    <a:pt x="0" y="183"/>
                  </a:lnTo>
                  <a:lnTo>
                    <a:pt x="15" y="191"/>
                  </a:lnTo>
                  <a:close/>
                </a:path>
              </a:pathLst>
            </a:custGeom>
            <a:solidFill>
              <a:schemeClr val="accent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89" name="Google Shape;1889;p36"/>
            <p:cNvSpPr/>
            <p:nvPr/>
          </p:nvSpPr>
          <p:spPr>
            <a:xfrm rot="-2700000" flipH="1">
              <a:off x="8409786" y="1403931"/>
              <a:ext cx="72930" cy="108505"/>
            </a:xfrm>
            <a:custGeom>
              <a:avLst/>
              <a:gdLst/>
              <a:ahLst/>
              <a:cxnLst/>
              <a:rect l="l" t="t" r="r" b="b"/>
              <a:pathLst>
                <a:path w="82" h="122" extrusionOk="0">
                  <a:moveTo>
                    <a:pt x="24" y="122"/>
                  </a:moveTo>
                  <a:lnTo>
                    <a:pt x="82" y="12"/>
                  </a:lnTo>
                  <a:lnTo>
                    <a:pt x="58" y="0"/>
                  </a:lnTo>
                  <a:lnTo>
                    <a:pt x="0" y="110"/>
                  </a:lnTo>
                  <a:lnTo>
                    <a:pt x="24" y="122"/>
                  </a:lnTo>
                  <a:close/>
                </a:path>
              </a:pathLst>
            </a:custGeom>
            <a:solidFill>
              <a:srgbClr val="04456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890" name="Google Shape;1890;p36"/>
            <p:cNvSpPr/>
            <p:nvPr/>
          </p:nvSpPr>
          <p:spPr>
            <a:xfrm rot="-2700000" flipH="1">
              <a:off x="8424184" y="1326721"/>
              <a:ext cx="86270" cy="92496"/>
            </a:xfrm>
            <a:custGeom>
              <a:avLst/>
              <a:gdLst/>
              <a:ahLst/>
              <a:cxnLst/>
              <a:rect l="l" t="t" r="r" b="b"/>
              <a:pathLst>
                <a:path w="97" h="104" extrusionOk="0">
                  <a:moveTo>
                    <a:pt x="24" y="104"/>
                  </a:moveTo>
                  <a:lnTo>
                    <a:pt x="97" y="25"/>
                  </a:lnTo>
                  <a:lnTo>
                    <a:pt x="49" y="0"/>
                  </a:lnTo>
                  <a:lnTo>
                    <a:pt x="0" y="92"/>
                  </a:lnTo>
                  <a:lnTo>
                    <a:pt x="24" y="104"/>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91" name="Google Shape;1891;p36"/>
            <p:cNvSpPr/>
            <p:nvPr/>
          </p:nvSpPr>
          <p:spPr>
            <a:xfrm rot="-2700000" flipH="1">
              <a:off x="8399002" y="1342346"/>
              <a:ext cx="116509" cy="161867"/>
            </a:xfrm>
            <a:custGeom>
              <a:avLst/>
              <a:gdLst/>
              <a:ahLst/>
              <a:cxnLst/>
              <a:rect l="l" t="t" r="r" b="b"/>
              <a:pathLst>
                <a:path w="131" h="182" extrusionOk="0">
                  <a:moveTo>
                    <a:pt x="49" y="182"/>
                  </a:moveTo>
                  <a:lnTo>
                    <a:pt x="131" y="26"/>
                  </a:lnTo>
                  <a:lnTo>
                    <a:pt x="83" y="0"/>
                  </a:lnTo>
                  <a:lnTo>
                    <a:pt x="0" y="156"/>
                  </a:lnTo>
                  <a:lnTo>
                    <a:pt x="49" y="182"/>
                  </a:lnTo>
                  <a:close/>
                </a:path>
              </a:pathLst>
            </a:custGeom>
            <a:solidFill>
              <a:schemeClr val="accent3"/>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92" name="Google Shape;1892;p36"/>
            <p:cNvSpPr/>
            <p:nvPr/>
          </p:nvSpPr>
          <p:spPr>
            <a:xfrm rot="-2700000" flipH="1">
              <a:off x="8402608" y="1415682"/>
              <a:ext cx="74708" cy="122735"/>
            </a:xfrm>
            <a:custGeom>
              <a:avLst/>
              <a:gdLst/>
              <a:ahLst/>
              <a:cxnLst/>
              <a:rect l="l" t="t" r="r" b="b"/>
              <a:pathLst>
                <a:path w="84" h="138" extrusionOk="0">
                  <a:moveTo>
                    <a:pt x="16" y="138"/>
                  </a:moveTo>
                  <a:lnTo>
                    <a:pt x="84" y="9"/>
                  </a:lnTo>
                  <a:lnTo>
                    <a:pt x="68" y="0"/>
                  </a:lnTo>
                  <a:lnTo>
                    <a:pt x="0" y="130"/>
                  </a:lnTo>
                  <a:lnTo>
                    <a:pt x="16" y="138"/>
                  </a:lnTo>
                  <a:close/>
                </a:path>
              </a:pathLst>
            </a:custGeom>
            <a:solidFill>
              <a:schemeClr val="accent3"/>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93" name="Google Shape;1893;p36"/>
            <p:cNvSpPr/>
            <p:nvPr/>
          </p:nvSpPr>
          <p:spPr>
            <a:xfrm rot="-2700000" flipH="1">
              <a:off x="8891923" y="-600739"/>
              <a:ext cx="267705" cy="375319"/>
            </a:xfrm>
            <a:custGeom>
              <a:avLst/>
              <a:gdLst/>
              <a:ahLst/>
              <a:cxnLst/>
              <a:rect l="l" t="t" r="r" b="b"/>
              <a:pathLst>
                <a:path w="301" h="422" extrusionOk="0">
                  <a:moveTo>
                    <a:pt x="0" y="365"/>
                  </a:moveTo>
                  <a:lnTo>
                    <a:pt x="193" y="0"/>
                  </a:lnTo>
                  <a:lnTo>
                    <a:pt x="301" y="57"/>
                  </a:lnTo>
                  <a:lnTo>
                    <a:pt x="108" y="422"/>
                  </a:lnTo>
                  <a:lnTo>
                    <a:pt x="0" y="365"/>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94" name="Google Shape;1894;p36"/>
            <p:cNvSpPr/>
            <p:nvPr/>
          </p:nvSpPr>
          <p:spPr>
            <a:xfrm rot="-2700000" flipH="1">
              <a:off x="8912693" y="-561736"/>
              <a:ext cx="226793" cy="297943"/>
            </a:xfrm>
            <a:custGeom>
              <a:avLst/>
              <a:gdLst/>
              <a:ahLst/>
              <a:cxnLst/>
              <a:rect l="l" t="t" r="r" b="b"/>
              <a:pathLst>
                <a:path w="255" h="335" extrusionOk="0">
                  <a:moveTo>
                    <a:pt x="0" y="278"/>
                  </a:moveTo>
                  <a:lnTo>
                    <a:pt x="147" y="0"/>
                  </a:lnTo>
                  <a:lnTo>
                    <a:pt x="255" y="57"/>
                  </a:lnTo>
                  <a:lnTo>
                    <a:pt x="108" y="335"/>
                  </a:lnTo>
                  <a:lnTo>
                    <a:pt x="0" y="278"/>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95" name="Google Shape;1895;p36"/>
            <p:cNvSpPr/>
            <p:nvPr/>
          </p:nvSpPr>
          <p:spPr>
            <a:xfrm rot="-2700000" flipH="1">
              <a:off x="8958941" y="-513709"/>
              <a:ext cx="134297" cy="201890"/>
            </a:xfrm>
            <a:custGeom>
              <a:avLst/>
              <a:gdLst/>
              <a:ahLst/>
              <a:cxnLst/>
              <a:rect l="l" t="t" r="r" b="b"/>
              <a:pathLst>
                <a:path w="151" h="227" extrusionOk="0">
                  <a:moveTo>
                    <a:pt x="0" y="203"/>
                  </a:moveTo>
                  <a:lnTo>
                    <a:pt x="107" y="0"/>
                  </a:lnTo>
                  <a:lnTo>
                    <a:pt x="151" y="23"/>
                  </a:lnTo>
                  <a:lnTo>
                    <a:pt x="44" y="227"/>
                  </a:lnTo>
                  <a:lnTo>
                    <a:pt x="0" y="203"/>
                  </a:lnTo>
                  <a:close/>
                </a:path>
              </a:pathLst>
            </a:custGeom>
            <a:solidFill>
              <a:schemeClr val="accent1"/>
            </a:solidFill>
            <a:ln>
              <a:noFill/>
            </a:ln>
          </p:spPr>
          <p:txBody>
            <a:bodyPr spcFirstLastPara="1" wrap="square" lIns="90000" tIns="36700" rIns="90000" bIns="367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96" name="Google Shape;1896;p36"/>
            <p:cNvSpPr/>
            <p:nvPr/>
          </p:nvSpPr>
          <p:spPr>
            <a:xfrm rot="-2700000" flipH="1">
              <a:off x="8423442" y="1428703"/>
              <a:ext cx="46248" cy="59589"/>
            </a:xfrm>
            <a:custGeom>
              <a:avLst/>
              <a:gdLst/>
              <a:ahLst/>
              <a:cxnLst/>
              <a:rect l="l" t="t" r="r" b="b"/>
              <a:pathLst>
                <a:path w="52" h="67" extrusionOk="0">
                  <a:moveTo>
                    <a:pt x="24" y="67"/>
                  </a:moveTo>
                  <a:lnTo>
                    <a:pt x="52" y="12"/>
                  </a:lnTo>
                  <a:lnTo>
                    <a:pt x="28" y="0"/>
                  </a:lnTo>
                  <a:lnTo>
                    <a:pt x="0" y="54"/>
                  </a:lnTo>
                  <a:lnTo>
                    <a:pt x="24" y="67"/>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97" name="Google Shape;1897;p36"/>
            <p:cNvSpPr/>
            <p:nvPr/>
          </p:nvSpPr>
          <p:spPr>
            <a:xfrm rot="-2700000" flipH="1">
              <a:off x="8322724" y="1473406"/>
              <a:ext cx="177877" cy="149416"/>
            </a:xfrm>
            <a:custGeom>
              <a:avLst/>
              <a:gdLst/>
              <a:ahLst/>
              <a:cxnLst/>
              <a:rect l="l" t="t" r="r" b="b"/>
              <a:pathLst>
                <a:path w="200" h="168" extrusionOk="0">
                  <a:moveTo>
                    <a:pt x="165" y="168"/>
                  </a:moveTo>
                  <a:lnTo>
                    <a:pt x="200" y="103"/>
                  </a:lnTo>
                  <a:lnTo>
                    <a:pt x="58" y="0"/>
                  </a:lnTo>
                  <a:lnTo>
                    <a:pt x="0" y="110"/>
                  </a:lnTo>
                  <a:lnTo>
                    <a:pt x="165" y="168"/>
                  </a:lnTo>
                  <a:close/>
                </a:path>
              </a:pathLst>
            </a:custGeom>
            <a:solidFill>
              <a:schemeClr val="accent2"/>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98" name="Google Shape;1898;p36"/>
            <p:cNvSpPr/>
            <p:nvPr/>
          </p:nvSpPr>
          <p:spPr>
            <a:xfrm rot="-2700000" flipH="1">
              <a:off x="8334838" y="1498448"/>
              <a:ext cx="157421" cy="109394"/>
            </a:xfrm>
            <a:custGeom>
              <a:avLst/>
              <a:gdLst/>
              <a:ahLst/>
              <a:cxnLst/>
              <a:rect l="l" t="t" r="r" b="b"/>
              <a:pathLst>
                <a:path w="177" h="123" extrusionOk="0">
                  <a:moveTo>
                    <a:pt x="160" y="123"/>
                  </a:moveTo>
                  <a:lnTo>
                    <a:pt x="177" y="91"/>
                  </a:lnTo>
                  <a:lnTo>
                    <a:pt x="29" y="0"/>
                  </a:lnTo>
                  <a:lnTo>
                    <a:pt x="0" y="54"/>
                  </a:lnTo>
                  <a:lnTo>
                    <a:pt x="160" y="123"/>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99" name="Google Shape;1899;p36"/>
            <p:cNvSpPr/>
            <p:nvPr/>
          </p:nvSpPr>
          <p:spPr>
            <a:xfrm rot="-2700000" flipH="1">
              <a:off x="8031547" y="1770394"/>
              <a:ext cx="540746" cy="294385"/>
            </a:xfrm>
            <a:custGeom>
              <a:avLst/>
              <a:gdLst/>
              <a:ahLst/>
              <a:cxnLst/>
              <a:rect l="l" t="t" r="r" b="b"/>
              <a:pathLst>
                <a:path w="608" h="331" extrusionOk="0">
                  <a:moveTo>
                    <a:pt x="607" y="328"/>
                  </a:moveTo>
                  <a:lnTo>
                    <a:pt x="607" y="328"/>
                  </a:lnTo>
                  <a:cubicBezTo>
                    <a:pt x="609" y="324"/>
                    <a:pt x="605" y="318"/>
                    <a:pt x="598" y="314"/>
                  </a:cubicBezTo>
                  <a:lnTo>
                    <a:pt x="11" y="0"/>
                  </a:lnTo>
                  <a:lnTo>
                    <a:pt x="0" y="22"/>
                  </a:lnTo>
                  <a:lnTo>
                    <a:pt x="591" y="327"/>
                  </a:lnTo>
                  <a:cubicBezTo>
                    <a:pt x="598" y="331"/>
                    <a:pt x="606" y="332"/>
                    <a:pt x="607" y="32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00" name="Google Shape;1900;p36"/>
            <p:cNvSpPr/>
            <p:nvPr/>
          </p:nvSpPr>
          <p:spPr>
            <a:xfrm rot="-2700000" flipH="1">
              <a:off x="8032881" y="1775394"/>
              <a:ext cx="538078" cy="288160"/>
            </a:xfrm>
            <a:custGeom>
              <a:avLst/>
              <a:gdLst/>
              <a:ahLst/>
              <a:cxnLst/>
              <a:rect l="l" t="t" r="r" b="b"/>
              <a:pathLst>
                <a:path w="605" h="324" extrusionOk="0">
                  <a:moveTo>
                    <a:pt x="604" y="323"/>
                  </a:moveTo>
                  <a:lnTo>
                    <a:pt x="604" y="323"/>
                  </a:lnTo>
                  <a:cubicBezTo>
                    <a:pt x="606" y="321"/>
                    <a:pt x="603" y="318"/>
                    <a:pt x="600" y="316"/>
                  </a:cubicBezTo>
                  <a:lnTo>
                    <a:pt x="6" y="0"/>
                  </a:lnTo>
                  <a:lnTo>
                    <a:pt x="0" y="11"/>
                  </a:lnTo>
                  <a:lnTo>
                    <a:pt x="596" y="323"/>
                  </a:lnTo>
                  <a:cubicBezTo>
                    <a:pt x="600" y="325"/>
                    <a:pt x="604" y="325"/>
                    <a:pt x="604" y="32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01" name="Google Shape;1901;p36"/>
            <p:cNvSpPr/>
            <p:nvPr/>
          </p:nvSpPr>
          <p:spPr>
            <a:xfrm rot="-2700000" flipH="1">
              <a:off x="8401103" y="1043482"/>
              <a:ext cx="61368" cy="89828"/>
            </a:xfrm>
            <a:custGeom>
              <a:avLst/>
              <a:gdLst/>
              <a:ahLst/>
              <a:cxnLst/>
              <a:rect l="l" t="t" r="r" b="b"/>
              <a:pathLst>
                <a:path w="69" h="101" extrusionOk="0">
                  <a:moveTo>
                    <a:pt x="0" y="89"/>
                  </a:moveTo>
                  <a:lnTo>
                    <a:pt x="47" y="0"/>
                  </a:lnTo>
                  <a:lnTo>
                    <a:pt x="69" y="12"/>
                  </a:lnTo>
                  <a:lnTo>
                    <a:pt x="22"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02" name="Google Shape;1902;p36"/>
            <p:cNvSpPr/>
            <p:nvPr/>
          </p:nvSpPr>
          <p:spPr>
            <a:xfrm rot="-2700000" flipH="1">
              <a:off x="8422023" y="954066"/>
              <a:ext cx="40912" cy="49805"/>
            </a:xfrm>
            <a:custGeom>
              <a:avLst/>
              <a:gdLst/>
              <a:ahLst/>
              <a:cxnLst/>
              <a:rect l="l" t="t" r="r" b="b"/>
              <a:pathLst>
                <a:path w="46" h="56" extrusionOk="0">
                  <a:moveTo>
                    <a:pt x="0" y="44"/>
                  </a:moveTo>
                  <a:lnTo>
                    <a:pt x="23" y="0"/>
                  </a:lnTo>
                  <a:lnTo>
                    <a:pt x="46"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03" name="Google Shape;1903;p36"/>
            <p:cNvSpPr/>
            <p:nvPr/>
          </p:nvSpPr>
          <p:spPr>
            <a:xfrm rot="-2700000" flipH="1">
              <a:off x="8464936" y="837336"/>
              <a:ext cx="61368" cy="88938"/>
            </a:xfrm>
            <a:custGeom>
              <a:avLst/>
              <a:gdLst/>
              <a:ahLst/>
              <a:cxnLst/>
              <a:rect l="l" t="t" r="r" b="b"/>
              <a:pathLst>
                <a:path w="69" h="100" extrusionOk="0">
                  <a:moveTo>
                    <a:pt x="0" y="89"/>
                  </a:moveTo>
                  <a:lnTo>
                    <a:pt x="47" y="0"/>
                  </a:lnTo>
                  <a:lnTo>
                    <a:pt x="69" y="12"/>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04" name="Google Shape;1904;p36"/>
            <p:cNvSpPr/>
            <p:nvPr/>
          </p:nvSpPr>
          <p:spPr>
            <a:xfrm rot="-2700000" flipH="1">
              <a:off x="8497324" y="733439"/>
              <a:ext cx="61368" cy="89828"/>
            </a:xfrm>
            <a:custGeom>
              <a:avLst/>
              <a:gdLst/>
              <a:ahLst/>
              <a:cxnLst/>
              <a:rect l="l" t="t" r="r" b="b"/>
              <a:pathLst>
                <a:path w="69" h="101" extrusionOk="0">
                  <a:moveTo>
                    <a:pt x="0" y="89"/>
                  </a:moveTo>
                  <a:lnTo>
                    <a:pt x="47" y="0"/>
                  </a:lnTo>
                  <a:lnTo>
                    <a:pt x="69" y="12"/>
                  </a:lnTo>
                  <a:lnTo>
                    <a:pt x="23"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05" name="Google Shape;1905;p36"/>
            <p:cNvSpPr/>
            <p:nvPr/>
          </p:nvSpPr>
          <p:spPr>
            <a:xfrm rot="-2700000" flipH="1">
              <a:off x="8518243" y="644024"/>
              <a:ext cx="40912" cy="49805"/>
            </a:xfrm>
            <a:custGeom>
              <a:avLst/>
              <a:gdLst/>
              <a:ahLst/>
              <a:cxnLst/>
              <a:rect l="l" t="t" r="r" b="b"/>
              <a:pathLst>
                <a:path w="46" h="56" extrusionOk="0">
                  <a:moveTo>
                    <a:pt x="0" y="44"/>
                  </a:moveTo>
                  <a:lnTo>
                    <a:pt x="24" y="0"/>
                  </a:lnTo>
                  <a:lnTo>
                    <a:pt x="46"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06" name="Google Shape;1906;p36"/>
            <p:cNvSpPr/>
            <p:nvPr/>
          </p:nvSpPr>
          <p:spPr>
            <a:xfrm rot="-2700000" flipH="1">
              <a:off x="8561156" y="527294"/>
              <a:ext cx="61368" cy="88938"/>
            </a:xfrm>
            <a:custGeom>
              <a:avLst/>
              <a:gdLst/>
              <a:ahLst/>
              <a:cxnLst/>
              <a:rect l="l" t="t" r="r" b="b"/>
              <a:pathLst>
                <a:path w="69" h="100" extrusionOk="0">
                  <a:moveTo>
                    <a:pt x="0" y="89"/>
                  </a:moveTo>
                  <a:lnTo>
                    <a:pt x="47" y="0"/>
                  </a:lnTo>
                  <a:lnTo>
                    <a:pt x="69" y="12"/>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07" name="Google Shape;1907;p36"/>
            <p:cNvSpPr/>
            <p:nvPr/>
          </p:nvSpPr>
          <p:spPr>
            <a:xfrm rot="-2700000" flipH="1">
              <a:off x="8592916" y="424026"/>
              <a:ext cx="61368" cy="89828"/>
            </a:xfrm>
            <a:custGeom>
              <a:avLst/>
              <a:gdLst/>
              <a:ahLst/>
              <a:cxnLst/>
              <a:rect l="l" t="t" r="r" b="b"/>
              <a:pathLst>
                <a:path w="69" h="101" extrusionOk="0">
                  <a:moveTo>
                    <a:pt x="0" y="89"/>
                  </a:moveTo>
                  <a:lnTo>
                    <a:pt x="47" y="0"/>
                  </a:lnTo>
                  <a:lnTo>
                    <a:pt x="69" y="12"/>
                  </a:lnTo>
                  <a:lnTo>
                    <a:pt x="22"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08" name="Google Shape;1908;p36"/>
            <p:cNvSpPr/>
            <p:nvPr/>
          </p:nvSpPr>
          <p:spPr>
            <a:xfrm rot="-2700000" flipH="1">
              <a:off x="8614594" y="334295"/>
              <a:ext cx="40022" cy="49805"/>
            </a:xfrm>
            <a:custGeom>
              <a:avLst/>
              <a:gdLst/>
              <a:ahLst/>
              <a:cxnLst/>
              <a:rect l="l" t="t" r="r" b="b"/>
              <a:pathLst>
                <a:path w="45" h="56" extrusionOk="0">
                  <a:moveTo>
                    <a:pt x="0" y="44"/>
                  </a:moveTo>
                  <a:lnTo>
                    <a:pt x="23" y="0"/>
                  </a:lnTo>
                  <a:lnTo>
                    <a:pt x="45"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09" name="Google Shape;1909;p36"/>
            <p:cNvSpPr/>
            <p:nvPr/>
          </p:nvSpPr>
          <p:spPr>
            <a:xfrm rot="-2700000" flipH="1">
              <a:off x="8656748" y="217880"/>
              <a:ext cx="61368" cy="88938"/>
            </a:xfrm>
            <a:custGeom>
              <a:avLst/>
              <a:gdLst/>
              <a:ahLst/>
              <a:cxnLst/>
              <a:rect l="l" t="t" r="r" b="b"/>
              <a:pathLst>
                <a:path w="69" h="100" extrusionOk="0">
                  <a:moveTo>
                    <a:pt x="0" y="89"/>
                  </a:moveTo>
                  <a:lnTo>
                    <a:pt x="47" y="0"/>
                  </a:lnTo>
                  <a:lnTo>
                    <a:pt x="69" y="11"/>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10" name="Google Shape;1910;p36"/>
            <p:cNvSpPr/>
            <p:nvPr/>
          </p:nvSpPr>
          <p:spPr>
            <a:xfrm rot="-2700000" flipH="1">
              <a:off x="8689136" y="113983"/>
              <a:ext cx="61368" cy="89828"/>
            </a:xfrm>
            <a:custGeom>
              <a:avLst/>
              <a:gdLst/>
              <a:ahLst/>
              <a:cxnLst/>
              <a:rect l="l" t="t" r="r" b="b"/>
              <a:pathLst>
                <a:path w="69" h="101" extrusionOk="0">
                  <a:moveTo>
                    <a:pt x="0" y="89"/>
                  </a:moveTo>
                  <a:lnTo>
                    <a:pt x="47" y="0"/>
                  </a:lnTo>
                  <a:lnTo>
                    <a:pt x="69" y="12"/>
                  </a:lnTo>
                  <a:lnTo>
                    <a:pt x="22"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11" name="Google Shape;1911;p36"/>
            <p:cNvSpPr/>
            <p:nvPr/>
          </p:nvSpPr>
          <p:spPr>
            <a:xfrm rot="-2700000" flipH="1">
              <a:off x="8710055" y="24567"/>
              <a:ext cx="40912" cy="49805"/>
            </a:xfrm>
            <a:custGeom>
              <a:avLst/>
              <a:gdLst/>
              <a:ahLst/>
              <a:cxnLst/>
              <a:rect l="l" t="t" r="r" b="b"/>
              <a:pathLst>
                <a:path w="46" h="56" extrusionOk="0">
                  <a:moveTo>
                    <a:pt x="0" y="44"/>
                  </a:moveTo>
                  <a:lnTo>
                    <a:pt x="24" y="0"/>
                  </a:lnTo>
                  <a:lnTo>
                    <a:pt x="46"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12" name="Google Shape;1912;p36"/>
            <p:cNvSpPr/>
            <p:nvPr/>
          </p:nvSpPr>
          <p:spPr>
            <a:xfrm rot="-2700000" flipH="1">
              <a:off x="8752969" y="-92163"/>
              <a:ext cx="61368" cy="88938"/>
            </a:xfrm>
            <a:custGeom>
              <a:avLst/>
              <a:gdLst/>
              <a:ahLst/>
              <a:cxnLst/>
              <a:rect l="l" t="t" r="r" b="b"/>
              <a:pathLst>
                <a:path w="69" h="100" extrusionOk="0">
                  <a:moveTo>
                    <a:pt x="0" y="89"/>
                  </a:moveTo>
                  <a:lnTo>
                    <a:pt x="47" y="0"/>
                  </a:lnTo>
                  <a:lnTo>
                    <a:pt x="69" y="12"/>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5" name="Google Shape;1927;p38"/>
          <p:cNvSpPr txBox="1"/>
          <p:nvPr/>
        </p:nvSpPr>
        <p:spPr>
          <a:xfrm>
            <a:off x="-1936492" y="1335296"/>
            <a:ext cx="734700" cy="4476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Clr>
                <a:schemeClr val="lt1"/>
              </a:buClr>
              <a:buSzPts val="3000"/>
              <a:buFont typeface="Arimo" panose="020B0604020202020204"/>
              <a:buNone/>
              <a:defRPr sz="2800" b="1">
                <a:solidFill>
                  <a:schemeClr val="dk1"/>
                </a:solidFill>
                <a:latin typeface="Archivo"/>
                <a:ea typeface="Archivo"/>
                <a:cs typeface="Archivo"/>
                <a:sym typeface="Archivo"/>
              </a:defRPr>
            </a:lvl1pPr>
            <a:lvl2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sym typeface="Arimo" panose="020B0604020202020204"/>
              </a:defRPr>
            </a:lvl2pPr>
            <a:lvl3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sym typeface="Arimo" panose="020B0604020202020204"/>
              </a:defRPr>
            </a:lvl3pPr>
            <a:lvl4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sym typeface="Arimo" panose="020B0604020202020204"/>
              </a:defRPr>
            </a:lvl4pPr>
            <a:lvl5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sym typeface="Arimo" panose="020B0604020202020204"/>
              </a:defRPr>
            </a:lvl5pPr>
            <a:lvl6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sym typeface="Arimo" panose="020B0604020202020204"/>
              </a:defRPr>
            </a:lvl6pPr>
            <a:lvl7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sym typeface="Arimo" panose="020B0604020202020204"/>
              </a:defRPr>
            </a:lvl7pPr>
            <a:lvl8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sym typeface="Arimo" panose="020B0604020202020204"/>
              </a:defRPr>
            </a:lvl8pPr>
            <a:lvl9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sym typeface="Arimo" panose="020B0604020202020204"/>
              </a:defRPr>
            </a:lvl9pPr>
          </a:lstStyle>
          <a:p>
            <a:r>
              <a:rPr lang="en-GB"/>
              <a:t>01</a:t>
            </a:r>
            <a:endParaRPr lang="en-GB"/>
          </a:p>
        </p:txBody>
      </p:sp>
      <p:sp>
        <p:nvSpPr>
          <p:cNvPr id="6" name="Google Shape;1928;p38"/>
          <p:cNvSpPr txBox="1"/>
          <p:nvPr/>
        </p:nvSpPr>
        <p:spPr>
          <a:xfrm>
            <a:off x="263403" y="5759235"/>
            <a:ext cx="734700" cy="4476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Clr>
                <a:schemeClr val="lt1"/>
              </a:buClr>
              <a:buSzPts val="3000"/>
              <a:buFont typeface="Arimo" panose="020B0604020202020204"/>
              <a:buNone/>
              <a:defRPr sz="2800" b="1">
                <a:solidFill>
                  <a:schemeClr val="dk1"/>
                </a:solidFill>
                <a:latin typeface="Archivo"/>
                <a:ea typeface="Archivo"/>
                <a:cs typeface="Archivo"/>
              </a:defRPr>
            </a:lvl1pPr>
            <a:lvl2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defRPr>
            </a:lvl2pPr>
            <a:lvl3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defRPr>
            </a:lvl3pPr>
            <a:lvl4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defRPr>
            </a:lvl4pPr>
            <a:lvl5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defRPr>
            </a:lvl5pPr>
            <a:lvl6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defRPr>
            </a:lvl6pPr>
            <a:lvl7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defRPr>
            </a:lvl7pPr>
            <a:lvl8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defRPr>
            </a:lvl8pPr>
            <a:lvl9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defRPr>
            </a:lvl9pPr>
          </a:lstStyle>
          <a:p>
            <a:r>
              <a:rPr lang="en-GB"/>
              <a:t>04</a:t>
            </a:r>
            <a:endParaRPr lang="en-GB"/>
          </a:p>
        </p:txBody>
      </p:sp>
      <p:sp>
        <p:nvSpPr>
          <p:cNvPr id="7" name="Google Shape;1929;p38"/>
          <p:cNvSpPr txBox="1"/>
          <p:nvPr/>
        </p:nvSpPr>
        <p:spPr>
          <a:xfrm>
            <a:off x="4269334" y="-979225"/>
            <a:ext cx="734700" cy="4476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Clr>
                <a:schemeClr val="lt1"/>
              </a:buClr>
              <a:buSzPts val="3000"/>
              <a:buFont typeface="Arimo" panose="020B0604020202020204"/>
              <a:buNone/>
              <a:defRPr sz="2800" b="1">
                <a:solidFill>
                  <a:schemeClr val="dk1"/>
                </a:solidFill>
                <a:latin typeface="Archivo"/>
                <a:ea typeface="Archivo"/>
                <a:cs typeface="Archivo"/>
                <a:sym typeface="Archivo"/>
              </a:defRPr>
            </a:lvl1pPr>
            <a:lvl2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sym typeface="Arimo" panose="020B0604020202020204"/>
              </a:defRPr>
            </a:lvl2pPr>
            <a:lvl3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sym typeface="Arimo" panose="020B0604020202020204"/>
              </a:defRPr>
            </a:lvl3pPr>
            <a:lvl4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sym typeface="Arimo" panose="020B0604020202020204"/>
              </a:defRPr>
            </a:lvl4pPr>
            <a:lvl5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sym typeface="Arimo" panose="020B0604020202020204"/>
              </a:defRPr>
            </a:lvl5pPr>
            <a:lvl6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sym typeface="Arimo" panose="020B0604020202020204"/>
              </a:defRPr>
            </a:lvl6pPr>
            <a:lvl7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sym typeface="Arimo" panose="020B0604020202020204"/>
              </a:defRPr>
            </a:lvl7pPr>
            <a:lvl8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sym typeface="Arimo" panose="020B0604020202020204"/>
              </a:defRPr>
            </a:lvl8pPr>
            <a:lvl9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sym typeface="Arimo" panose="020B0604020202020204"/>
              </a:defRPr>
            </a:lvl9pPr>
          </a:lstStyle>
          <a:p>
            <a:r>
              <a:rPr lang="en-GB"/>
              <a:t>02</a:t>
            </a:r>
            <a:endParaRPr lang="en-GB"/>
          </a:p>
        </p:txBody>
      </p:sp>
      <p:sp>
        <p:nvSpPr>
          <p:cNvPr id="8" name="Google Shape;1930;p38"/>
          <p:cNvSpPr txBox="1"/>
          <p:nvPr/>
        </p:nvSpPr>
        <p:spPr>
          <a:xfrm>
            <a:off x="8439962" y="5983035"/>
            <a:ext cx="734700" cy="4476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Clr>
                <a:schemeClr val="lt1"/>
              </a:buClr>
              <a:buSzPts val="3000"/>
              <a:buFont typeface="Arimo" panose="020B0604020202020204"/>
              <a:buNone/>
              <a:defRPr sz="2800" b="1">
                <a:solidFill>
                  <a:schemeClr val="dk1"/>
                </a:solidFill>
                <a:latin typeface="Archivo"/>
                <a:ea typeface="Archivo"/>
                <a:cs typeface="Archivo"/>
              </a:defRPr>
            </a:lvl1pPr>
            <a:lvl2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defRPr>
            </a:lvl2pPr>
            <a:lvl3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defRPr>
            </a:lvl3pPr>
            <a:lvl4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defRPr>
            </a:lvl4pPr>
            <a:lvl5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defRPr>
            </a:lvl5pPr>
            <a:lvl6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defRPr>
            </a:lvl6pPr>
            <a:lvl7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defRPr>
            </a:lvl7pPr>
            <a:lvl8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defRPr>
            </a:lvl8pPr>
            <a:lvl9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defRPr>
            </a:lvl9pPr>
          </a:lstStyle>
          <a:p>
            <a:r>
              <a:rPr lang="en-GB"/>
              <a:t>05</a:t>
            </a:r>
            <a:endParaRPr lang="en-GB"/>
          </a:p>
        </p:txBody>
      </p:sp>
      <p:sp>
        <p:nvSpPr>
          <p:cNvPr id="9" name="Google Shape;1931;p38"/>
          <p:cNvSpPr txBox="1"/>
          <p:nvPr/>
        </p:nvSpPr>
        <p:spPr>
          <a:xfrm>
            <a:off x="9935383" y="1141852"/>
            <a:ext cx="734700" cy="4476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Clr>
                <a:schemeClr val="lt1"/>
              </a:buClr>
              <a:buSzPts val="3000"/>
              <a:buFont typeface="Arimo" panose="020B0604020202020204"/>
              <a:buNone/>
              <a:defRPr sz="2800" b="1">
                <a:solidFill>
                  <a:schemeClr val="dk1"/>
                </a:solidFill>
                <a:latin typeface="Archivo"/>
                <a:ea typeface="Archivo"/>
                <a:cs typeface="Archivo"/>
                <a:sym typeface="Archivo"/>
              </a:defRPr>
            </a:lvl1pPr>
            <a:lvl2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sym typeface="Arimo" panose="020B0604020202020204"/>
              </a:defRPr>
            </a:lvl2pPr>
            <a:lvl3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sym typeface="Arimo" panose="020B0604020202020204"/>
              </a:defRPr>
            </a:lvl3pPr>
            <a:lvl4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sym typeface="Arimo" panose="020B0604020202020204"/>
              </a:defRPr>
            </a:lvl4pPr>
            <a:lvl5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sym typeface="Arimo" panose="020B0604020202020204"/>
              </a:defRPr>
            </a:lvl5pPr>
            <a:lvl6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sym typeface="Arimo" panose="020B0604020202020204"/>
              </a:defRPr>
            </a:lvl6pPr>
            <a:lvl7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sym typeface="Arimo" panose="020B0604020202020204"/>
              </a:defRPr>
            </a:lvl7pPr>
            <a:lvl8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sym typeface="Arimo" panose="020B0604020202020204"/>
              </a:defRPr>
            </a:lvl8pPr>
            <a:lvl9pPr>
              <a:buClr>
                <a:schemeClr val="lt1"/>
              </a:buClr>
              <a:buSzPts val="3000"/>
              <a:buFont typeface="Arimo" panose="020B0604020202020204"/>
              <a:buNone/>
              <a:defRPr sz="3000" b="1">
                <a:solidFill>
                  <a:schemeClr val="lt1"/>
                </a:solidFill>
                <a:latin typeface="Arimo" panose="020B0604020202020204"/>
                <a:ea typeface="Arimo" panose="020B0604020202020204"/>
                <a:cs typeface="Arimo" panose="020B0604020202020204"/>
                <a:sym typeface="Arimo" panose="020B0604020202020204"/>
              </a:defRPr>
            </a:lvl9pPr>
          </a:lstStyle>
          <a:p>
            <a:r>
              <a:rPr lang="en-GB"/>
              <a:t>03</a:t>
            </a: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904860" y="1163092"/>
            <a:ext cx="7510593" cy="3535289"/>
          </a:xfrm>
          <a:prstGeom prst="rect">
            <a:avLst/>
          </a:prstGeom>
          <a:ln>
            <a:noFill/>
          </a:ln>
          <a:effectLst>
            <a:outerShdw blurRad="292100" dist="139700" dir="2700000" algn="tl" rotWithShape="0">
              <a:srgbClr val="333333">
                <a:alpha val="65000"/>
              </a:srgbClr>
            </a:outerShdw>
          </a:effectLst>
        </p:spPr>
      </p:pic>
      <p:grpSp>
        <p:nvGrpSpPr>
          <p:cNvPr id="2" name="Google Shape;2013;p40"/>
          <p:cNvGrpSpPr/>
          <p:nvPr/>
        </p:nvGrpSpPr>
        <p:grpSpPr>
          <a:xfrm rot="17697236" flipH="1">
            <a:off x="7961970" y="4185987"/>
            <a:ext cx="1429919" cy="1352337"/>
            <a:chOff x="-800109" y="3421521"/>
            <a:chExt cx="3068580" cy="3304772"/>
          </a:xfrm>
        </p:grpSpPr>
        <p:sp>
          <p:nvSpPr>
            <p:cNvPr id="3" name="Google Shape;2014;p40"/>
            <p:cNvSpPr/>
            <p:nvPr/>
          </p:nvSpPr>
          <p:spPr>
            <a:xfrm>
              <a:off x="-648165" y="3541695"/>
              <a:ext cx="2916636"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 name="Google Shape;2015;p40"/>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2016;p40"/>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 name="Google Shape;2017;p40"/>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 name="Google Shape;2018;p40"/>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 name="Google Shape;2019;p40"/>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2020;p40"/>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2021;p40"/>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2022;p40"/>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3" name="Google Shape;2023;p40"/>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 name="Google Shape;2024;p40"/>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 name="Google Shape;2025;p40"/>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6" name="Google Shape;2026;p40"/>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Google Shape;2027;p40"/>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 name="Google Shape;2028;p40"/>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2029;p40"/>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2030;p40"/>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2031;p40"/>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2032;p40"/>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3" name="Google Shape;2033;p40"/>
          <p:cNvGrpSpPr/>
          <p:nvPr/>
        </p:nvGrpSpPr>
        <p:grpSpPr>
          <a:xfrm rot="3779286">
            <a:off x="-529204" y="4228650"/>
            <a:ext cx="1389148" cy="1150281"/>
            <a:chOff x="-739649" y="3480871"/>
            <a:chExt cx="2272451" cy="2098226"/>
          </a:xfrm>
        </p:grpSpPr>
        <p:sp>
          <p:nvSpPr>
            <p:cNvPr id="24" name="Google Shape;2034;p40"/>
            <p:cNvSpPr/>
            <p:nvPr/>
          </p:nvSpPr>
          <p:spPr>
            <a:xfrm rot="6331355">
              <a:off x="-620750" y="3425544"/>
              <a:ext cx="2098226" cy="2208879"/>
            </a:xfrm>
            <a:custGeom>
              <a:avLst/>
              <a:gdLst/>
              <a:ahLst/>
              <a:cxnLst/>
              <a:rect l="l" t="t" r="r" b="b"/>
              <a:pathLst>
                <a:path w="2010" h="2116" extrusionOk="0">
                  <a:moveTo>
                    <a:pt x="1990" y="1515"/>
                  </a:moveTo>
                  <a:lnTo>
                    <a:pt x="1295" y="2103"/>
                  </a:lnTo>
                  <a:cubicBezTo>
                    <a:pt x="1271" y="2123"/>
                    <a:pt x="1235" y="2120"/>
                    <a:pt x="1214" y="2096"/>
                  </a:cubicBezTo>
                  <a:lnTo>
                    <a:pt x="13" y="682"/>
                  </a:lnTo>
                  <a:cubicBezTo>
                    <a:pt x="-7" y="658"/>
                    <a:pt x="-4" y="622"/>
                    <a:pt x="20" y="601"/>
                  </a:cubicBezTo>
                  <a:lnTo>
                    <a:pt x="714" y="13"/>
                  </a:lnTo>
                  <a:cubicBezTo>
                    <a:pt x="738" y="-7"/>
                    <a:pt x="775" y="-4"/>
                    <a:pt x="795" y="20"/>
                  </a:cubicBezTo>
                  <a:lnTo>
                    <a:pt x="1996" y="1434"/>
                  </a:lnTo>
                  <a:cubicBezTo>
                    <a:pt x="2017" y="1458"/>
                    <a:pt x="2014" y="1494"/>
                    <a:pt x="1990" y="151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2035;p40"/>
            <p:cNvSpPr/>
            <p:nvPr/>
          </p:nvSpPr>
          <p:spPr>
            <a:xfrm rot="6331355">
              <a:off x="-579535" y="3465874"/>
              <a:ext cx="2016802" cy="2128499"/>
            </a:xfrm>
            <a:custGeom>
              <a:avLst/>
              <a:gdLst/>
              <a:ahLst/>
              <a:cxnLst/>
              <a:rect l="l" t="t" r="r" b="b"/>
              <a:pathLst>
                <a:path w="1932" h="2039" extrusionOk="0">
                  <a:moveTo>
                    <a:pt x="1912" y="1475"/>
                  </a:moveTo>
                  <a:lnTo>
                    <a:pt x="1261" y="2026"/>
                  </a:lnTo>
                  <a:cubicBezTo>
                    <a:pt x="1238" y="2046"/>
                    <a:pt x="1203" y="2043"/>
                    <a:pt x="1184" y="2020"/>
                  </a:cubicBezTo>
                  <a:lnTo>
                    <a:pt x="13" y="642"/>
                  </a:lnTo>
                  <a:cubicBezTo>
                    <a:pt x="-7" y="619"/>
                    <a:pt x="-4" y="585"/>
                    <a:pt x="19" y="565"/>
                  </a:cubicBezTo>
                  <a:lnTo>
                    <a:pt x="671" y="14"/>
                  </a:lnTo>
                  <a:cubicBezTo>
                    <a:pt x="694" y="-6"/>
                    <a:pt x="728" y="-3"/>
                    <a:pt x="748" y="20"/>
                  </a:cubicBezTo>
                  <a:lnTo>
                    <a:pt x="1918" y="1398"/>
                  </a:lnTo>
                  <a:cubicBezTo>
                    <a:pt x="1938" y="1421"/>
                    <a:pt x="1935" y="1455"/>
                    <a:pt x="1912" y="147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2036;p40"/>
            <p:cNvSpPr/>
            <p:nvPr/>
          </p:nvSpPr>
          <p:spPr>
            <a:xfrm rot="6331355">
              <a:off x="508878" y="3588018"/>
              <a:ext cx="419645" cy="1466670"/>
            </a:xfrm>
            <a:custGeom>
              <a:avLst/>
              <a:gdLst/>
              <a:ahLst/>
              <a:cxnLst/>
              <a:rect l="l" t="t" r="r" b="b"/>
              <a:pathLst>
                <a:path w="402" h="1405" extrusionOk="0">
                  <a:moveTo>
                    <a:pt x="250" y="1405"/>
                  </a:moveTo>
                  <a:cubicBezTo>
                    <a:pt x="250" y="1405"/>
                    <a:pt x="693" y="921"/>
                    <a:pt x="67" y="0"/>
                  </a:cubicBezTo>
                  <a:cubicBezTo>
                    <a:pt x="67" y="0"/>
                    <a:pt x="301" y="802"/>
                    <a:pt x="0" y="1109"/>
                  </a:cubicBezTo>
                  <a:lnTo>
                    <a:pt x="250" y="1405"/>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2037;p40"/>
            <p:cNvSpPr/>
            <p:nvPr/>
          </p:nvSpPr>
          <p:spPr>
            <a:xfrm rot="6331355">
              <a:off x="-182210" y="4038266"/>
              <a:ext cx="557439" cy="1672317"/>
            </a:xfrm>
            <a:custGeom>
              <a:avLst/>
              <a:gdLst/>
              <a:ahLst/>
              <a:cxnLst/>
              <a:rect l="l" t="t" r="r" b="b"/>
              <a:pathLst>
                <a:path w="534" h="1602" extrusionOk="0">
                  <a:moveTo>
                    <a:pt x="326" y="384"/>
                  </a:moveTo>
                  <a:lnTo>
                    <a:pt x="534" y="1272"/>
                  </a:lnTo>
                  <a:lnTo>
                    <a:pt x="159" y="1589"/>
                  </a:lnTo>
                  <a:cubicBezTo>
                    <a:pt x="136" y="1609"/>
                    <a:pt x="101" y="1606"/>
                    <a:pt x="82" y="1583"/>
                  </a:cubicBezTo>
                  <a:lnTo>
                    <a:pt x="0" y="1487"/>
                  </a:lnTo>
                  <a:lnTo>
                    <a:pt x="0" y="0"/>
                  </a:lnTo>
                  <a:lnTo>
                    <a:pt x="326" y="384"/>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2038;p40"/>
            <p:cNvSpPr/>
            <p:nvPr/>
          </p:nvSpPr>
          <p:spPr>
            <a:xfrm rot="6331355">
              <a:off x="881171" y="3868790"/>
              <a:ext cx="227569" cy="226525"/>
            </a:xfrm>
            <a:custGeom>
              <a:avLst/>
              <a:gdLst/>
              <a:ahLst/>
              <a:cxnLst/>
              <a:rect l="l" t="t" r="r" b="b"/>
              <a:pathLst>
                <a:path w="218" h="217" extrusionOk="0">
                  <a:moveTo>
                    <a:pt x="213" y="78"/>
                  </a:moveTo>
                  <a:cubicBezTo>
                    <a:pt x="231" y="135"/>
                    <a:pt x="198" y="196"/>
                    <a:pt x="140" y="213"/>
                  </a:cubicBezTo>
                  <a:cubicBezTo>
                    <a:pt x="82" y="230"/>
                    <a:pt x="22" y="197"/>
                    <a:pt x="5" y="140"/>
                  </a:cubicBezTo>
                  <a:cubicBezTo>
                    <a:pt x="-12" y="82"/>
                    <a:pt x="21" y="22"/>
                    <a:pt x="78" y="5"/>
                  </a:cubicBezTo>
                  <a:cubicBezTo>
                    <a:pt x="136" y="-12"/>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2039;p40"/>
            <p:cNvSpPr/>
            <p:nvPr/>
          </p:nvSpPr>
          <p:spPr>
            <a:xfrm rot="6331355">
              <a:off x="894239" y="3881699"/>
              <a:ext cx="200428" cy="200428"/>
            </a:xfrm>
            <a:custGeom>
              <a:avLst/>
              <a:gdLst/>
              <a:ahLst/>
              <a:cxnLst/>
              <a:rect l="l" t="t" r="r" b="b"/>
              <a:pathLst>
                <a:path w="192" h="192" extrusionOk="0">
                  <a:moveTo>
                    <a:pt x="188" y="69"/>
                  </a:moveTo>
                  <a:cubicBezTo>
                    <a:pt x="203" y="119"/>
                    <a:pt x="174" y="172"/>
                    <a:pt x="123" y="188"/>
                  </a:cubicBezTo>
                  <a:cubicBezTo>
                    <a:pt x="72" y="203"/>
                    <a:pt x="19" y="174"/>
                    <a:pt x="4" y="123"/>
                  </a:cubicBezTo>
                  <a:cubicBezTo>
                    <a:pt x="-11" y="72"/>
                    <a:pt x="18" y="19"/>
                    <a:pt x="69" y="4"/>
                  </a:cubicBezTo>
                  <a:cubicBezTo>
                    <a:pt x="120"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2040;p40"/>
            <p:cNvSpPr/>
            <p:nvPr/>
          </p:nvSpPr>
          <p:spPr>
            <a:xfrm rot="6331355">
              <a:off x="908695" y="3896434"/>
              <a:ext cx="172242" cy="172242"/>
            </a:xfrm>
            <a:custGeom>
              <a:avLst/>
              <a:gdLst/>
              <a:ahLst/>
              <a:cxnLst/>
              <a:rect l="l" t="t" r="r" b="b"/>
              <a:pathLst>
                <a:path w="165" h="165" extrusionOk="0">
                  <a:moveTo>
                    <a:pt x="161" y="59"/>
                  </a:moveTo>
                  <a:cubicBezTo>
                    <a:pt x="174" y="103"/>
                    <a:pt x="149" y="149"/>
                    <a:pt x="105" y="162"/>
                  </a:cubicBezTo>
                  <a:cubicBezTo>
                    <a:pt x="62" y="175"/>
                    <a:pt x="16" y="150"/>
                    <a:pt x="3" y="106"/>
                  </a:cubicBezTo>
                  <a:cubicBezTo>
                    <a:pt x="-10" y="62"/>
                    <a:pt x="15" y="17"/>
                    <a:pt x="59" y="4"/>
                  </a:cubicBezTo>
                  <a:cubicBezTo>
                    <a:pt x="102" y="-9"/>
                    <a:pt x="148" y="16"/>
                    <a:pt x="161"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2041;p40"/>
            <p:cNvSpPr/>
            <p:nvPr/>
          </p:nvSpPr>
          <p:spPr>
            <a:xfrm rot="6331355">
              <a:off x="886811" y="3944174"/>
              <a:ext cx="213998" cy="76204"/>
            </a:xfrm>
            <a:custGeom>
              <a:avLst/>
              <a:gdLst/>
              <a:ahLst/>
              <a:cxnLst/>
              <a:rect l="l" t="t" r="r" b="b"/>
              <a:pathLst>
                <a:path w="205" h="73" extrusionOk="0">
                  <a:moveTo>
                    <a:pt x="205" y="13"/>
                  </a:moveTo>
                  <a:lnTo>
                    <a:pt x="4" y="73"/>
                  </a:lnTo>
                  <a:lnTo>
                    <a:pt x="0" y="60"/>
                  </a:lnTo>
                  <a:lnTo>
                    <a:pt x="201" y="0"/>
                  </a:lnTo>
                  <a:lnTo>
                    <a:pt x="205"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2042;p40"/>
            <p:cNvSpPr/>
            <p:nvPr/>
          </p:nvSpPr>
          <p:spPr>
            <a:xfrm rot="6331355">
              <a:off x="893571" y="3950102"/>
              <a:ext cx="194164" cy="63678"/>
            </a:xfrm>
            <a:custGeom>
              <a:avLst/>
              <a:gdLst/>
              <a:ahLst/>
              <a:cxnLst/>
              <a:rect l="l" t="t" r="r" b="b"/>
              <a:pathLst>
                <a:path w="186" h="61" extrusionOk="0">
                  <a:moveTo>
                    <a:pt x="185" y="0"/>
                  </a:moveTo>
                  <a:cubicBezTo>
                    <a:pt x="185" y="3"/>
                    <a:pt x="186" y="5"/>
                    <a:pt x="186" y="7"/>
                  </a:cubicBezTo>
                  <a:lnTo>
                    <a:pt x="3" y="61"/>
                  </a:lnTo>
                  <a:cubicBezTo>
                    <a:pt x="2" y="59"/>
                    <a:pt x="1" y="57"/>
                    <a:pt x="0" y="55"/>
                  </a:cubicBezTo>
                  <a:lnTo>
                    <a:pt x="185"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2043;p40"/>
            <p:cNvSpPr/>
            <p:nvPr/>
          </p:nvSpPr>
          <p:spPr>
            <a:xfrm rot="6331355">
              <a:off x="809850" y="3883295"/>
              <a:ext cx="257842" cy="243227"/>
            </a:xfrm>
            <a:custGeom>
              <a:avLst/>
              <a:gdLst/>
              <a:ahLst/>
              <a:cxnLst/>
              <a:rect l="l" t="t" r="r" b="b"/>
              <a:pathLst>
                <a:path w="247" h="233" extrusionOk="0">
                  <a:moveTo>
                    <a:pt x="241" y="60"/>
                  </a:moveTo>
                  <a:cubicBezTo>
                    <a:pt x="262" y="132"/>
                    <a:pt x="221" y="206"/>
                    <a:pt x="150" y="228"/>
                  </a:cubicBezTo>
                  <a:cubicBezTo>
                    <a:pt x="92" y="245"/>
                    <a:pt x="31" y="221"/>
                    <a:pt x="0" y="173"/>
                  </a:cubicBezTo>
                  <a:cubicBezTo>
                    <a:pt x="33" y="204"/>
                    <a:pt x="82" y="217"/>
                    <a:pt x="129" y="203"/>
                  </a:cubicBezTo>
                  <a:cubicBezTo>
                    <a:pt x="201" y="182"/>
                    <a:pt x="241" y="107"/>
                    <a:pt x="220" y="36"/>
                  </a:cubicBezTo>
                  <a:cubicBezTo>
                    <a:pt x="216" y="23"/>
                    <a:pt x="211" y="11"/>
                    <a:pt x="203" y="0"/>
                  </a:cubicBezTo>
                  <a:cubicBezTo>
                    <a:pt x="221" y="16"/>
                    <a:pt x="234" y="37"/>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2044;p40"/>
            <p:cNvSpPr/>
            <p:nvPr/>
          </p:nvSpPr>
          <p:spPr>
            <a:xfrm rot="6331355">
              <a:off x="933516" y="3864534"/>
              <a:ext cx="212954" cy="199384"/>
            </a:xfrm>
            <a:custGeom>
              <a:avLst/>
              <a:gdLst/>
              <a:ahLst/>
              <a:cxnLst/>
              <a:rect l="l" t="t" r="r" b="b"/>
              <a:pathLst>
                <a:path w="204" h="191" extrusionOk="0">
                  <a:moveTo>
                    <a:pt x="5" y="142"/>
                  </a:moveTo>
                  <a:cubicBezTo>
                    <a:pt x="-12" y="83"/>
                    <a:pt x="21" y="22"/>
                    <a:pt x="80" y="5"/>
                  </a:cubicBezTo>
                  <a:cubicBezTo>
                    <a:pt x="128" y="-10"/>
                    <a:pt x="178" y="10"/>
                    <a:pt x="204" y="50"/>
                  </a:cubicBezTo>
                  <a:cubicBezTo>
                    <a:pt x="176" y="24"/>
                    <a:pt x="136" y="13"/>
                    <a:pt x="97" y="25"/>
                  </a:cubicBezTo>
                  <a:cubicBezTo>
                    <a:pt x="38" y="42"/>
                    <a:pt x="5" y="104"/>
                    <a:pt x="22" y="162"/>
                  </a:cubicBezTo>
                  <a:cubicBezTo>
                    <a:pt x="25" y="173"/>
                    <a:pt x="30" y="183"/>
                    <a:pt x="36" y="191"/>
                  </a:cubicBezTo>
                  <a:cubicBezTo>
                    <a:pt x="22" y="178"/>
                    <a:pt x="11" y="162"/>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2045;p40"/>
            <p:cNvSpPr/>
            <p:nvPr/>
          </p:nvSpPr>
          <p:spPr>
            <a:xfrm rot="6331355">
              <a:off x="1098158" y="4339671"/>
              <a:ext cx="227569" cy="226525"/>
            </a:xfrm>
            <a:custGeom>
              <a:avLst/>
              <a:gdLst/>
              <a:ahLst/>
              <a:cxnLst/>
              <a:rect l="l" t="t" r="r" b="b"/>
              <a:pathLst>
                <a:path w="218" h="217" extrusionOk="0">
                  <a:moveTo>
                    <a:pt x="83" y="214"/>
                  </a:moveTo>
                  <a:cubicBezTo>
                    <a:pt x="25" y="200"/>
                    <a:pt x="-11" y="141"/>
                    <a:pt x="4" y="83"/>
                  </a:cubicBezTo>
                  <a:cubicBezTo>
                    <a:pt x="18" y="24"/>
                    <a:pt x="77" y="-11"/>
                    <a:pt x="135" y="3"/>
                  </a:cubicBezTo>
                  <a:cubicBezTo>
                    <a:pt x="194" y="18"/>
                    <a:pt x="229" y="77"/>
                    <a:pt x="215" y="135"/>
                  </a:cubicBezTo>
                  <a:cubicBezTo>
                    <a:pt x="200" y="193"/>
                    <a:pt x="141" y="228"/>
                    <a:pt x="83" y="214"/>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6" name="Google Shape;2046;p40"/>
            <p:cNvSpPr/>
            <p:nvPr/>
          </p:nvSpPr>
          <p:spPr>
            <a:xfrm rot="6331355">
              <a:off x="1111226" y="4352580"/>
              <a:ext cx="200428" cy="200428"/>
            </a:xfrm>
            <a:custGeom>
              <a:avLst/>
              <a:gdLst/>
              <a:ahLst/>
              <a:cxnLst/>
              <a:rect l="l" t="t" r="r" b="b"/>
              <a:pathLst>
                <a:path w="192" h="192" extrusionOk="0">
                  <a:moveTo>
                    <a:pt x="73" y="189"/>
                  </a:moveTo>
                  <a:cubicBezTo>
                    <a:pt x="22" y="176"/>
                    <a:pt x="-10" y="124"/>
                    <a:pt x="3" y="73"/>
                  </a:cubicBezTo>
                  <a:cubicBezTo>
                    <a:pt x="16" y="21"/>
                    <a:pt x="68" y="-10"/>
                    <a:pt x="119" y="3"/>
                  </a:cubicBezTo>
                  <a:cubicBezTo>
                    <a:pt x="171" y="15"/>
                    <a:pt x="202" y="67"/>
                    <a:pt x="190" y="119"/>
                  </a:cubicBezTo>
                  <a:cubicBezTo>
                    <a:pt x="177" y="170"/>
                    <a:pt x="125" y="202"/>
                    <a:pt x="73" y="18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2047;p40"/>
            <p:cNvSpPr/>
            <p:nvPr/>
          </p:nvSpPr>
          <p:spPr>
            <a:xfrm rot="6331355">
              <a:off x="1125682" y="4367315"/>
              <a:ext cx="172242" cy="172242"/>
            </a:xfrm>
            <a:custGeom>
              <a:avLst/>
              <a:gdLst/>
              <a:ahLst/>
              <a:cxnLst/>
              <a:rect l="l" t="t" r="r" b="b"/>
              <a:pathLst>
                <a:path w="165" h="165" extrusionOk="0">
                  <a:moveTo>
                    <a:pt x="63" y="163"/>
                  </a:moveTo>
                  <a:cubicBezTo>
                    <a:pt x="18" y="152"/>
                    <a:pt x="-9" y="107"/>
                    <a:pt x="2" y="63"/>
                  </a:cubicBezTo>
                  <a:cubicBezTo>
                    <a:pt x="13" y="19"/>
                    <a:pt x="58" y="-8"/>
                    <a:pt x="102" y="3"/>
                  </a:cubicBezTo>
                  <a:cubicBezTo>
                    <a:pt x="146" y="14"/>
                    <a:pt x="173" y="58"/>
                    <a:pt x="162" y="102"/>
                  </a:cubicBezTo>
                  <a:cubicBezTo>
                    <a:pt x="151" y="147"/>
                    <a:pt x="107" y="174"/>
                    <a:pt x="63" y="163"/>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2048;p40"/>
            <p:cNvSpPr/>
            <p:nvPr/>
          </p:nvSpPr>
          <p:spPr>
            <a:xfrm rot="6331355">
              <a:off x="1179199" y="4344388"/>
              <a:ext cx="65765" cy="216086"/>
            </a:xfrm>
            <a:custGeom>
              <a:avLst/>
              <a:gdLst/>
              <a:ahLst/>
              <a:cxnLst/>
              <a:rect l="l" t="t" r="r" b="b"/>
              <a:pathLst>
                <a:path w="63" h="207" extrusionOk="0">
                  <a:moveTo>
                    <a:pt x="0" y="203"/>
                  </a:moveTo>
                  <a:lnTo>
                    <a:pt x="50" y="0"/>
                  </a:lnTo>
                  <a:lnTo>
                    <a:pt x="63" y="3"/>
                  </a:lnTo>
                  <a:lnTo>
                    <a:pt x="13" y="207"/>
                  </a:lnTo>
                  <a:lnTo>
                    <a:pt x="0" y="203"/>
                  </a:lnTo>
                  <a:close/>
                </a:path>
              </a:pathLst>
            </a:custGeom>
            <a:solidFill>
              <a:schemeClr val="lt2"/>
            </a:solidFill>
            <a:ln>
              <a:noFill/>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2049;p40"/>
            <p:cNvSpPr/>
            <p:nvPr/>
          </p:nvSpPr>
          <p:spPr>
            <a:xfrm rot="6331355">
              <a:off x="1186421" y="4350924"/>
              <a:ext cx="54282" cy="196252"/>
            </a:xfrm>
            <a:custGeom>
              <a:avLst/>
              <a:gdLst/>
              <a:ahLst/>
              <a:cxnLst/>
              <a:rect l="l" t="t" r="r" b="b"/>
              <a:pathLst>
                <a:path w="52" h="188" extrusionOk="0">
                  <a:moveTo>
                    <a:pt x="6" y="188"/>
                  </a:moveTo>
                  <a:cubicBezTo>
                    <a:pt x="4" y="187"/>
                    <a:pt x="2" y="186"/>
                    <a:pt x="0" y="186"/>
                  </a:cubicBezTo>
                  <a:lnTo>
                    <a:pt x="46" y="0"/>
                  </a:lnTo>
                  <a:cubicBezTo>
                    <a:pt x="48" y="0"/>
                    <a:pt x="50" y="1"/>
                    <a:pt x="52" y="2"/>
                  </a:cubicBezTo>
                  <a:lnTo>
                    <a:pt x="6" y="188"/>
                  </a:lnTo>
                  <a:close/>
                </a:path>
              </a:pathLst>
            </a:custGeom>
            <a:solidFill>
              <a:srgbClr val="FFFFFF">
                <a:alpha val="20890"/>
              </a:srgbClr>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 name="Google Shape;2050;p40"/>
            <p:cNvSpPr/>
            <p:nvPr/>
          </p:nvSpPr>
          <p:spPr>
            <a:xfrm rot="6331355">
              <a:off x="1026837" y="4354176"/>
              <a:ext cx="257842" cy="243227"/>
            </a:xfrm>
            <a:custGeom>
              <a:avLst/>
              <a:gdLst/>
              <a:ahLst/>
              <a:cxnLst/>
              <a:rect l="l" t="t" r="r" b="b"/>
              <a:pathLst>
                <a:path w="247" h="233" extrusionOk="0">
                  <a:moveTo>
                    <a:pt x="241" y="60"/>
                  </a:moveTo>
                  <a:cubicBezTo>
                    <a:pt x="262" y="132"/>
                    <a:pt x="222" y="206"/>
                    <a:pt x="150" y="227"/>
                  </a:cubicBezTo>
                  <a:cubicBezTo>
                    <a:pt x="92" y="245"/>
                    <a:pt x="31" y="221"/>
                    <a:pt x="0" y="173"/>
                  </a:cubicBezTo>
                  <a:cubicBezTo>
                    <a:pt x="33" y="204"/>
                    <a:pt x="82" y="217"/>
                    <a:pt x="129" y="203"/>
                  </a:cubicBezTo>
                  <a:cubicBezTo>
                    <a:pt x="201" y="182"/>
                    <a:pt x="241" y="107"/>
                    <a:pt x="220" y="36"/>
                  </a:cubicBezTo>
                  <a:cubicBezTo>
                    <a:pt x="216"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2051;p40"/>
            <p:cNvSpPr/>
            <p:nvPr/>
          </p:nvSpPr>
          <p:spPr>
            <a:xfrm rot="6331355">
              <a:off x="1150382" y="4335257"/>
              <a:ext cx="211910" cy="200428"/>
            </a:xfrm>
            <a:custGeom>
              <a:avLst/>
              <a:gdLst/>
              <a:ahLst/>
              <a:cxnLst/>
              <a:rect l="l" t="t" r="r" b="b"/>
              <a:pathLst>
                <a:path w="203" h="192" extrusionOk="0">
                  <a:moveTo>
                    <a:pt x="4" y="142"/>
                  </a:moveTo>
                  <a:cubicBezTo>
                    <a:pt x="-13" y="84"/>
                    <a:pt x="20" y="22"/>
                    <a:pt x="79" y="4"/>
                  </a:cubicBezTo>
                  <a:cubicBezTo>
                    <a:pt x="127" y="-10"/>
                    <a:pt x="177" y="10"/>
                    <a:pt x="203" y="50"/>
                  </a:cubicBezTo>
                  <a:cubicBezTo>
                    <a:pt x="175" y="24"/>
                    <a:pt x="135" y="13"/>
                    <a:pt x="96" y="25"/>
                  </a:cubicBezTo>
                  <a:cubicBezTo>
                    <a:pt x="37" y="42"/>
                    <a:pt x="4" y="104"/>
                    <a:pt x="21" y="162"/>
                  </a:cubicBezTo>
                  <a:cubicBezTo>
                    <a:pt x="25" y="173"/>
                    <a:pt x="29" y="183"/>
                    <a:pt x="35" y="192"/>
                  </a:cubicBezTo>
                  <a:cubicBezTo>
                    <a:pt x="21" y="179"/>
                    <a:pt x="10" y="162"/>
                    <a:pt x="4"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2052;p40"/>
            <p:cNvSpPr/>
            <p:nvPr/>
          </p:nvSpPr>
          <p:spPr>
            <a:xfrm rot="6331355">
              <a:off x="441685" y="4072142"/>
              <a:ext cx="226525" cy="226525"/>
            </a:xfrm>
            <a:custGeom>
              <a:avLst/>
              <a:gdLst/>
              <a:ahLst/>
              <a:cxnLst/>
              <a:rect l="l" t="t" r="r" b="b"/>
              <a:pathLst>
                <a:path w="217" h="217" extrusionOk="0">
                  <a:moveTo>
                    <a:pt x="213" y="78"/>
                  </a:moveTo>
                  <a:cubicBezTo>
                    <a:pt x="230" y="135"/>
                    <a:pt x="197" y="195"/>
                    <a:pt x="140" y="213"/>
                  </a:cubicBezTo>
                  <a:cubicBezTo>
                    <a:pt x="82" y="230"/>
                    <a:pt x="22" y="197"/>
                    <a:pt x="4" y="139"/>
                  </a:cubicBezTo>
                  <a:cubicBezTo>
                    <a:pt x="-13" y="82"/>
                    <a:pt x="20" y="21"/>
                    <a:pt x="78" y="4"/>
                  </a:cubicBezTo>
                  <a:cubicBezTo>
                    <a:pt x="135" y="-13"/>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3" name="Google Shape;2053;p40"/>
            <p:cNvSpPr/>
            <p:nvPr/>
          </p:nvSpPr>
          <p:spPr>
            <a:xfrm rot="6331355">
              <a:off x="454594" y="4086216"/>
              <a:ext cx="200428" cy="199384"/>
            </a:xfrm>
            <a:custGeom>
              <a:avLst/>
              <a:gdLst/>
              <a:ahLst/>
              <a:cxnLst/>
              <a:rect l="l" t="t" r="r" b="b"/>
              <a:pathLst>
                <a:path w="192" h="191" extrusionOk="0">
                  <a:moveTo>
                    <a:pt x="188" y="68"/>
                  </a:moveTo>
                  <a:cubicBezTo>
                    <a:pt x="203" y="119"/>
                    <a:pt x="174" y="172"/>
                    <a:pt x="123" y="187"/>
                  </a:cubicBezTo>
                  <a:cubicBezTo>
                    <a:pt x="72" y="202"/>
                    <a:pt x="19" y="174"/>
                    <a:pt x="4" y="123"/>
                  </a:cubicBezTo>
                  <a:cubicBezTo>
                    <a:pt x="-11" y="72"/>
                    <a:pt x="17" y="19"/>
                    <a:pt x="68" y="4"/>
                  </a:cubicBezTo>
                  <a:cubicBezTo>
                    <a:pt x="119" y="-11"/>
                    <a:pt x="173" y="17"/>
                    <a:pt x="188" y="68"/>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4" name="Google Shape;2054;p40"/>
            <p:cNvSpPr/>
            <p:nvPr/>
          </p:nvSpPr>
          <p:spPr>
            <a:xfrm rot="6331355">
              <a:off x="468826" y="4099283"/>
              <a:ext cx="172242" cy="172242"/>
            </a:xfrm>
            <a:custGeom>
              <a:avLst/>
              <a:gdLst/>
              <a:ahLst/>
              <a:cxnLst/>
              <a:rect l="l" t="t" r="r" b="b"/>
              <a:pathLst>
                <a:path w="165" h="165" extrusionOk="0">
                  <a:moveTo>
                    <a:pt x="162" y="59"/>
                  </a:moveTo>
                  <a:cubicBezTo>
                    <a:pt x="175" y="103"/>
                    <a:pt x="150" y="148"/>
                    <a:pt x="106" y="161"/>
                  </a:cubicBezTo>
                  <a:cubicBezTo>
                    <a:pt x="62" y="174"/>
                    <a:pt x="17" y="150"/>
                    <a:pt x="4" y="106"/>
                  </a:cubicBezTo>
                  <a:cubicBezTo>
                    <a:pt x="-9" y="62"/>
                    <a:pt x="16" y="17"/>
                    <a:pt x="59" y="4"/>
                  </a:cubicBezTo>
                  <a:cubicBezTo>
                    <a:pt x="103" y="-9"/>
                    <a:pt x="149" y="15"/>
                    <a:pt x="162"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2055;p40"/>
            <p:cNvSpPr/>
            <p:nvPr/>
          </p:nvSpPr>
          <p:spPr>
            <a:xfrm rot="6331355">
              <a:off x="447325" y="4147526"/>
              <a:ext cx="212954" cy="76204"/>
            </a:xfrm>
            <a:custGeom>
              <a:avLst/>
              <a:gdLst/>
              <a:ahLst/>
              <a:cxnLst/>
              <a:rect l="l" t="t" r="r" b="b"/>
              <a:pathLst>
                <a:path w="204" h="73" extrusionOk="0">
                  <a:moveTo>
                    <a:pt x="204" y="13"/>
                  </a:moveTo>
                  <a:lnTo>
                    <a:pt x="3" y="73"/>
                  </a:lnTo>
                  <a:lnTo>
                    <a:pt x="0" y="60"/>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6" name="Google Shape;2056;p40"/>
            <p:cNvSpPr/>
            <p:nvPr/>
          </p:nvSpPr>
          <p:spPr>
            <a:xfrm rot="6331355">
              <a:off x="453423" y="4153957"/>
              <a:ext cx="194164" cy="63678"/>
            </a:xfrm>
            <a:custGeom>
              <a:avLst/>
              <a:gdLst/>
              <a:ahLst/>
              <a:cxnLst/>
              <a:rect l="l" t="t" r="r" b="b"/>
              <a:pathLst>
                <a:path w="186" h="61" extrusionOk="0">
                  <a:moveTo>
                    <a:pt x="184" y="0"/>
                  </a:moveTo>
                  <a:cubicBezTo>
                    <a:pt x="185" y="2"/>
                    <a:pt x="185" y="5"/>
                    <a:pt x="186" y="7"/>
                  </a:cubicBezTo>
                  <a:lnTo>
                    <a:pt x="2" y="61"/>
                  </a:lnTo>
                  <a:cubicBezTo>
                    <a:pt x="1" y="59"/>
                    <a:pt x="0" y="57"/>
                    <a:pt x="0" y="55"/>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2057;p40"/>
            <p:cNvSpPr/>
            <p:nvPr/>
          </p:nvSpPr>
          <p:spPr>
            <a:xfrm rot="6331355">
              <a:off x="369981" y="4086144"/>
              <a:ext cx="257842" cy="243227"/>
            </a:xfrm>
            <a:custGeom>
              <a:avLst/>
              <a:gdLst/>
              <a:ahLst/>
              <a:cxnLst/>
              <a:rect l="l" t="t" r="r" b="b"/>
              <a:pathLst>
                <a:path w="247" h="233" extrusionOk="0">
                  <a:moveTo>
                    <a:pt x="241" y="60"/>
                  </a:moveTo>
                  <a:cubicBezTo>
                    <a:pt x="263" y="131"/>
                    <a:pt x="222" y="206"/>
                    <a:pt x="151" y="227"/>
                  </a:cubicBezTo>
                  <a:cubicBezTo>
                    <a:pt x="93" y="244"/>
                    <a:pt x="32" y="221"/>
                    <a:pt x="0" y="172"/>
                  </a:cubicBezTo>
                  <a:cubicBezTo>
                    <a:pt x="34" y="204"/>
                    <a:pt x="83" y="217"/>
                    <a:pt x="130" y="203"/>
                  </a:cubicBezTo>
                  <a:cubicBezTo>
                    <a:pt x="201" y="182"/>
                    <a:pt x="242" y="107"/>
                    <a:pt x="221"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8" name="Google Shape;2058;p40"/>
            <p:cNvSpPr/>
            <p:nvPr/>
          </p:nvSpPr>
          <p:spPr>
            <a:xfrm rot="6331355">
              <a:off x="494030" y="4067887"/>
              <a:ext cx="211910" cy="199384"/>
            </a:xfrm>
            <a:custGeom>
              <a:avLst/>
              <a:gdLst/>
              <a:ahLst/>
              <a:cxnLst/>
              <a:rect l="l" t="t" r="r" b="b"/>
              <a:pathLst>
                <a:path w="203" h="191" extrusionOk="0">
                  <a:moveTo>
                    <a:pt x="5" y="142"/>
                  </a:moveTo>
                  <a:cubicBezTo>
                    <a:pt x="-13" y="83"/>
                    <a:pt x="21" y="22"/>
                    <a:pt x="79" y="4"/>
                  </a:cubicBezTo>
                  <a:cubicBezTo>
                    <a:pt x="127" y="-10"/>
                    <a:pt x="177" y="10"/>
                    <a:pt x="203" y="49"/>
                  </a:cubicBezTo>
                  <a:cubicBezTo>
                    <a:pt x="176" y="24"/>
                    <a:pt x="135" y="13"/>
                    <a:pt x="96" y="25"/>
                  </a:cubicBezTo>
                  <a:cubicBezTo>
                    <a:pt x="38" y="42"/>
                    <a:pt x="4" y="103"/>
                    <a:pt x="22" y="162"/>
                  </a:cubicBezTo>
                  <a:cubicBezTo>
                    <a:pt x="25" y="173"/>
                    <a:pt x="30" y="182"/>
                    <a:pt x="35" y="191"/>
                  </a:cubicBezTo>
                  <a:cubicBezTo>
                    <a:pt x="21"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2059;p40"/>
            <p:cNvSpPr/>
            <p:nvPr/>
          </p:nvSpPr>
          <p:spPr>
            <a:xfrm rot="6331355">
              <a:off x="658010" y="4543526"/>
              <a:ext cx="227569" cy="226525"/>
            </a:xfrm>
            <a:custGeom>
              <a:avLst/>
              <a:gdLst/>
              <a:ahLst/>
              <a:cxnLst/>
              <a:rect l="l" t="t" r="r" b="b"/>
              <a:pathLst>
                <a:path w="218" h="217" extrusionOk="0">
                  <a:moveTo>
                    <a:pt x="15" y="53"/>
                  </a:moveTo>
                  <a:cubicBezTo>
                    <a:pt x="46" y="2"/>
                    <a:pt x="113" y="-16"/>
                    <a:pt x="164" y="15"/>
                  </a:cubicBezTo>
                  <a:cubicBezTo>
                    <a:pt x="216" y="46"/>
                    <a:pt x="233" y="112"/>
                    <a:pt x="202" y="164"/>
                  </a:cubicBezTo>
                  <a:cubicBezTo>
                    <a:pt x="172" y="215"/>
                    <a:pt x="105" y="233"/>
                    <a:pt x="53" y="202"/>
                  </a:cubicBezTo>
                  <a:cubicBezTo>
                    <a:pt x="2" y="171"/>
                    <a:pt x="-16" y="105"/>
                    <a:pt x="15" y="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0" name="Google Shape;2060;p40"/>
            <p:cNvSpPr/>
            <p:nvPr/>
          </p:nvSpPr>
          <p:spPr>
            <a:xfrm rot="6331355">
              <a:off x="671581" y="4557097"/>
              <a:ext cx="200428" cy="199384"/>
            </a:xfrm>
            <a:custGeom>
              <a:avLst/>
              <a:gdLst/>
              <a:ahLst/>
              <a:cxnLst/>
              <a:rect l="l" t="t" r="r" b="b"/>
              <a:pathLst>
                <a:path w="192" h="191" extrusionOk="0">
                  <a:moveTo>
                    <a:pt x="13" y="47"/>
                  </a:moveTo>
                  <a:cubicBezTo>
                    <a:pt x="40" y="1"/>
                    <a:pt x="99" y="-14"/>
                    <a:pt x="145" y="13"/>
                  </a:cubicBezTo>
                  <a:cubicBezTo>
                    <a:pt x="190" y="40"/>
                    <a:pt x="205" y="99"/>
                    <a:pt x="178" y="144"/>
                  </a:cubicBezTo>
                  <a:cubicBezTo>
                    <a:pt x="151" y="190"/>
                    <a:pt x="92" y="205"/>
                    <a:pt x="47" y="178"/>
                  </a:cubicBezTo>
                  <a:cubicBezTo>
                    <a:pt x="1" y="151"/>
                    <a:pt x="-14" y="92"/>
                    <a:pt x="13" y="47"/>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2061;p40"/>
            <p:cNvSpPr/>
            <p:nvPr/>
          </p:nvSpPr>
          <p:spPr>
            <a:xfrm rot="6331355">
              <a:off x="685813" y="4570164"/>
              <a:ext cx="172242" cy="172242"/>
            </a:xfrm>
            <a:custGeom>
              <a:avLst/>
              <a:gdLst/>
              <a:ahLst/>
              <a:cxnLst/>
              <a:rect l="l" t="t" r="r" b="b"/>
              <a:pathLst>
                <a:path w="165" h="165" extrusionOk="0">
                  <a:moveTo>
                    <a:pt x="12" y="40"/>
                  </a:moveTo>
                  <a:cubicBezTo>
                    <a:pt x="35" y="1"/>
                    <a:pt x="86" y="-11"/>
                    <a:pt x="125" y="12"/>
                  </a:cubicBezTo>
                  <a:cubicBezTo>
                    <a:pt x="164" y="35"/>
                    <a:pt x="177" y="86"/>
                    <a:pt x="154" y="124"/>
                  </a:cubicBezTo>
                  <a:cubicBezTo>
                    <a:pt x="130" y="164"/>
                    <a:pt x="80" y="176"/>
                    <a:pt x="41" y="153"/>
                  </a:cubicBezTo>
                  <a:cubicBezTo>
                    <a:pt x="2" y="130"/>
                    <a:pt x="-11" y="79"/>
                    <a:pt x="12" y="40"/>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2" name="Google Shape;2062;p40"/>
            <p:cNvSpPr/>
            <p:nvPr/>
          </p:nvSpPr>
          <p:spPr>
            <a:xfrm rot="6331355">
              <a:off x="674554" y="4595841"/>
              <a:ext cx="195208" cy="123179"/>
            </a:xfrm>
            <a:custGeom>
              <a:avLst/>
              <a:gdLst/>
              <a:ahLst/>
              <a:cxnLst/>
              <a:rect l="l" t="t" r="r" b="b"/>
              <a:pathLst>
                <a:path w="187" h="118" extrusionOk="0">
                  <a:moveTo>
                    <a:pt x="7" y="0"/>
                  </a:moveTo>
                  <a:lnTo>
                    <a:pt x="187" y="106"/>
                  </a:lnTo>
                  <a:lnTo>
                    <a:pt x="180" y="118"/>
                  </a:lnTo>
                  <a:lnTo>
                    <a:pt x="0" y="11"/>
                  </a:lnTo>
                  <a:lnTo>
                    <a:pt x="7"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2063;p40"/>
            <p:cNvSpPr/>
            <p:nvPr/>
          </p:nvSpPr>
          <p:spPr>
            <a:xfrm rot="6331355">
              <a:off x="687069" y="4605496"/>
              <a:ext cx="175374" cy="108565"/>
            </a:xfrm>
            <a:custGeom>
              <a:avLst/>
              <a:gdLst/>
              <a:ahLst/>
              <a:cxnLst/>
              <a:rect l="l" t="t" r="r" b="b"/>
              <a:pathLst>
                <a:path w="168" h="104" extrusionOk="0">
                  <a:moveTo>
                    <a:pt x="0" y="6"/>
                  </a:moveTo>
                  <a:cubicBezTo>
                    <a:pt x="1" y="4"/>
                    <a:pt x="2" y="2"/>
                    <a:pt x="3" y="0"/>
                  </a:cubicBezTo>
                  <a:lnTo>
                    <a:pt x="168" y="98"/>
                  </a:lnTo>
                  <a:cubicBezTo>
                    <a:pt x="167" y="100"/>
                    <a:pt x="166" y="102"/>
                    <a:pt x="165" y="104"/>
                  </a:cubicBezTo>
                  <a:lnTo>
                    <a:pt x="0" y="6"/>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4" name="Google Shape;2064;p40"/>
            <p:cNvSpPr/>
            <p:nvPr/>
          </p:nvSpPr>
          <p:spPr>
            <a:xfrm rot="6331355">
              <a:off x="586968" y="4557025"/>
              <a:ext cx="257842" cy="243227"/>
            </a:xfrm>
            <a:custGeom>
              <a:avLst/>
              <a:gdLst/>
              <a:ahLst/>
              <a:cxnLst/>
              <a:rect l="l" t="t" r="r" b="b"/>
              <a:pathLst>
                <a:path w="247" h="233" extrusionOk="0">
                  <a:moveTo>
                    <a:pt x="242" y="60"/>
                  </a:moveTo>
                  <a:cubicBezTo>
                    <a:pt x="263" y="132"/>
                    <a:pt x="222" y="206"/>
                    <a:pt x="151" y="227"/>
                  </a:cubicBezTo>
                  <a:cubicBezTo>
                    <a:pt x="93" y="245"/>
                    <a:pt x="32" y="221"/>
                    <a:pt x="0" y="172"/>
                  </a:cubicBezTo>
                  <a:cubicBezTo>
                    <a:pt x="34" y="204"/>
                    <a:pt x="83" y="217"/>
                    <a:pt x="130" y="203"/>
                  </a:cubicBezTo>
                  <a:cubicBezTo>
                    <a:pt x="201" y="182"/>
                    <a:pt x="242" y="107"/>
                    <a:pt x="221" y="36"/>
                  </a:cubicBezTo>
                  <a:cubicBezTo>
                    <a:pt x="217" y="23"/>
                    <a:pt x="211" y="11"/>
                    <a:pt x="204" y="0"/>
                  </a:cubicBezTo>
                  <a:cubicBezTo>
                    <a:pt x="221" y="16"/>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2065;p40"/>
            <p:cNvSpPr/>
            <p:nvPr/>
          </p:nvSpPr>
          <p:spPr>
            <a:xfrm rot="6331355">
              <a:off x="711016" y="4538768"/>
              <a:ext cx="211910" cy="199384"/>
            </a:xfrm>
            <a:custGeom>
              <a:avLst/>
              <a:gdLst/>
              <a:ahLst/>
              <a:cxnLst/>
              <a:rect l="l" t="t" r="r" b="b"/>
              <a:pathLst>
                <a:path w="203" h="191" extrusionOk="0">
                  <a:moveTo>
                    <a:pt x="5" y="142"/>
                  </a:moveTo>
                  <a:cubicBezTo>
                    <a:pt x="-12" y="83"/>
                    <a:pt x="21" y="22"/>
                    <a:pt x="80" y="4"/>
                  </a:cubicBezTo>
                  <a:cubicBezTo>
                    <a:pt x="127" y="-10"/>
                    <a:pt x="177" y="10"/>
                    <a:pt x="203" y="50"/>
                  </a:cubicBezTo>
                  <a:cubicBezTo>
                    <a:pt x="176" y="24"/>
                    <a:pt x="136" y="13"/>
                    <a:pt x="97" y="24"/>
                  </a:cubicBezTo>
                  <a:cubicBezTo>
                    <a:pt x="38" y="42"/>
                    <a:pt x="5" y="103"/>
                    <a:pt x="22" y="162"/>
                  </a:cubicBezTo>
                  <a:cubicBezTo>
                    <a:pt x="25" y="173"/>
                    <a:pt x="30" y="182"/>
                    <a:pt x="36" y="191"/>
                  </a:cubicBezTo>
                  <a:cubicBezTo>
                    <a:pt x="22"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6" name="Google Shape;2066;p40"/>
            <p:cNvSpPr/>
            <p:nvPr/>
          </p:nvSpPr>
          <p:spPr>
            <a:xfrm rot="6331355">
              <a:off x="1537" y="4275997"/>
              <a:ext cx="226525" cy="226525"/>
            </a:xfrm>
            <a:custGeom>
              <a:avLst/>
              <a:gdLst/>
              <a:ahLst/>
              <a:cxnLst/>
              <a:rect l="l" t="t" r="r" b="b"/>
              <a:pathLst>
                <a:path w="217" h="217" extrusionOk="0">
                  <a:moveTo>
                    <a:pt x="208" y="153"/>
                  </a:moveTo>
                  <a:cubicBezTo>
                    <a:pt x="183" y="207"/>
                    <a:pt x="119" y="232"/>
                    <a:pt x="64" y="207"/>
                  </a:cubicBezTo>
                  <a:cubicBezTo>
                    <a:pt x="9" y="183"/>
                    <a:pt x="-15" y="118"/>
                    <a:pt x="9" y="64"/>
                  </a:cubicBezTo>
                  <a:cubicBezTo>
                    <a:pt x="34" y="9"/>
                    <a:pt x="98" y="-15"/>
                    <a:pt x="153" y="9"/>
                  </a:cubicBezTo>
                  <a:cubicBezTo>
                    <a:pt x="208" y="34"/>
                    <a:pt x="232" y="98"/>
                    <a:pt x="208" y="1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7" name="Google Shape;2067;p40"/>
            <p:cNvSpPr/>
            <p:nvPr/>
          </p:nvSpPr>
          <p:spPr>
            <a:xfrm rot="6331355">
              <a:off x="15228" y="4288683"/>
              <a:ext cx="200428" cy="200428"/>
            </a:xfrm>
            <a:custGeom>
              <a:avLst/>
              <a:gdLst/>
              <a:ahLst/>
              <a:cxnLst/>
              <a:rect l="l" t="t" r="r" b="b"/>
              <a:pathLst>
                <a:path w="192" h="192" extrusionOk="0">
                  <a:moveTo>
                    <a:pt x="184" y="136"/>
                  </a:moveTo>
                  <a:cubicBezTo>
                    <a:pt x="162" y="184"/>
                    <a:pt x="105" y="205"/>
                    <a:pt x="57" y="184"/>
                  </a:cubicBezTo>
                  <a:cubicBezTo>
                    <a:pt x="8" y="162"/>
                    <a:pt x="-13" y="105"/>
                    <a:pt x="9" y="57"/>
                  </a:cubicBezTo>
                  <a:cubicBezTo>
                    <a:pt x="30" y="9"/>
                    <a:pt x="87" y="-13"/>
                    <a:pt x="136" y="9"/>
                  </a:cubicBezTo>
                  <a:cubicBezTo>
                    <a:pt x="184" y="31"/>
                    <a:pt x="206" y="87"/>
                    <a:pt x="184" y="136"/>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2068;p40"/>
            <p:cNvSpPr/>
            <p:nvPr/>
          </p:nvSpPr>
          <p:spPr>
            <a:xfrm rot="6331355">
              <a:off x="28678" y="4303138"/>
              <a:ext cx="172242" cy="172242"/>
            </a:xfrm>
            <a:custGeom>
              <a:avLst/>
              <a:gdLst/>
              <a:ahLst/>
              <a:cxnLst/>
              <a:rect l="l" t="t" r="r" b="b"/>
              <a:pathLst>
                <a:path w="165" h="165" extrusionOk="0">
                  <a:moveTo>
                    <a:pt x="158" y="116"/>
                  </a:moveTo>
                  <a:cubicBezTo>
                    <a:pt x="139" y="158"/>
                    <a:pt x="90" y="176"/>
                    <a:pt x="48" y="157"/>
                  </a:cubicBezTo>
                  <a:cubicBezTo>
                    <a:pt x="7" y="139"/>
                    <a:pt x="-12" y="90"/>
                    <a:pt x="7" y="48"/>
                  </a:cubicBezTo>
                  <a:cubicBezTo>
                    <a:pt x="26" y="7"/>
                    <a:pt x="75" y="-12"/>
                    <a:pt x="116" y="7"/>
                  </a:cubicBezTo>
                  <a:cubicBezTo>
                    <a:pt x="158" y="26"/>
                    <a:pt x="176" y="75"/>
                    <a:pt x="158" y="11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9" name="Google Shape;2069;p40"/>
            <p:cNvSpPr/>
            <p:nvPr/>
          </p:nvSpPr>
          <p:spPr>
            <a:xfrm rot="6331355">
              <a:off x="11752" y="4336963"/>
              <a:ext cx="205647" cy="102302"/>
            </a:xfrm>
            <a:custGeom>
              <a:avLst/>
              <a:gdLst/>
              <a:ahLst/>
              <a:cxnLst/>
              <a:rect l="l" t="t" r="r" b="b"/>
              <a:pathLst>
                <a:path w="197" h="98" extrusionOk="0">
                  <a:moveTo>
                    <a:pt x="192" y="98"/>
                  </a:moveTo>
                  <a:lnTo>
                    <a:pt x="0" y="12"/>
                  </a:lnTo>
                  <a:lnTo>
                    <a:pt x="6" y="0"/>
                  </a:lnTo>
                  <a:lnTo>
                    <a:pt x="197" y="86"/>
                  </a:lnTo>
                  <a:lnTo>
                    <a:pt x="192" y="98"/>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2070;p40"/>
            <p:cNvSpPr/>
            <p:nvPr/>
          </p:nvSpPr>
          <p:spPr>
            <a:xfrm rot="6331355">
              <a:off x="19453" y="4342427"/>
              <a:ext cx="184769" cy="87687"/>
            </a:xfrm>
            <a:custGeom>
              <a:avLst/>
              <a:gdLst/>
              <a:ahLst/>
              <a:cxnLst/>
              <a:rect l="l" t="t" r="r" b="b"/>
              <a:pathLst>
                <a:path w="177" h="84" extrusionOk="0">
                  <a:moveTo>
                    <a:pt x="177" y="78"/>
                  </a:moveTo>
                  <a:cubicBezTo>
                    <a:pt x="177" y="80"/>
                    <a:pt x="175" y="82"/>
                    <a:pt x="174" y="84"/>
                  </a:cubicBezTo>
                  <a:lnTo>
                    <a:pt x="0" y="6"/>
                  </a:lnTo>
                  <a:cubicBezTo>
                    <a:pt x="1" y="4"/>
                    <a:pt x="1" y="2"/>
                    <a:pt x="2" y="0"/>
                  </a:cubicBezTo>
                  <a:lnTo>
                    <a:pt x="177" y="78"/>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2071;p40"/>
            <p:cNvSpPr/>
            <p:nvPr/>
          </p:nvSpPr>
          <p:spPr>
            <a:xfrm rot="6331355">
              <a:off x="-70167" y="4289999"/>
              <a:ext cx="257842" cy="243227"/>
            </a:xfrm>
            <a:custGeom>
              <a:avLst/>
              <a:gdLst/>
              <a:ahLst/>
              <a:cxnLst/>
              <a:rect l="l" t="t" r="r" b="b"/>
              <a:pathLst>
                <a:path w="247" h="233" extrusionOk="0">
                  <a:moveTo>
                    <a:pt x="241" y="60"/>
                  </a:moveTo>
                  <a:cubicBezTo>
                    <a:pt x="262" y="131"/>
                    <a:pt x="222" y="206"/>
                    <a:pt x="150" y="227"/>
                  </a:cubicBezTo>
                  <a:cubicBezTo>
                    <a:pt x="92" y="244"/>
                    <a:pt x="31" y="220"/>
                    <a:pt x="0" y="172"/>
                  </a:cubicBezTo>
                  <a:cubicBezTo>
                    <a:pt x="33" y="203"/>
                    <a:pt x="82" y="217"/>
                    <a:pt x="130" y="202"/>
                  </a:cubicBezTo>
                  <a:cubicBezTo>
                    <a:pt x="201" y="181"/>
                    <a:pt x="241" y="107"/>
                    <a:pt x="220" y="36"/>
                  </a:cubicBezTo>
                  <a:cubicBezTo>
                    <a:pt x="216" y="23"/>
                    <a:pt x="211" y="10"/>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2072;p40"/>
            <p:cNvSpPr/>
            <p:nvPr/>
          </p:nvSpPr>
          <p:spPr>
            <a:xfrm rot="6331355">
              <a:off x="54385" y="4271359"/>
              <a:ext cx="211910" cy="200428"/>
            </a:xfrm>
            <a:custGeom>
              <a:avLst/>
              <a:gdLst/>
              <a:ahLst/>
              <a:cxnLst/>
              <a:rect l="l" t="t" r="r" b="b"/>
              <a:pathLst>
                <a:path w="203" h="192" extrusionOk="0">
                  <a:moveTo>
                    <a:pt x="4" y="143"/>
                  </a:moveTo>
                  <a:cubicBezTo>
                    <a:pt x="-13" y="84"/>
                    <a:pt x="20" y="23"/>
                    <a:pt x="79" y="5"/>
                  </a:cubicBezTo>
                  <a:cubicBezTo>
                    <a:pt x="127" y="-9"/>
                    <a:pt x="177" y="11"/>
                    <a:pt x="203" y="50"/>
                  </a:cubicBezTo>
                  <a:cubicBezTo>
                    <a:pt x="175" y="24"/>
                    <a:pt x="135" y="14"/>
                    <a:pt x="96" y="25"/>
                  </a:cubicBezTo>
                  <a:cubicBezTo>
                    <a:pt x="37" y="43"/>
                    <a:pt x="4" y="104"/>
                    <a:pt x="21" y="163"/>
                  </a:cubicBezTo>
                  <a:cubicBezTo>
                    <a:pt x="25" y="173"/>
                    <a:pt x="29" y="183"/>
                    <a:pt x="35" y="192"/>
                  </a:cubicBezTo>
                  <a:cubicBezTo>
                    <a:pt x="21" y="179"/>
                    <a:pt x="10" y="162"/>
                    <a:pt x="4" y="143"/>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2073;p40"/>
            <p:cNvSpPr/>
            <p:nvPr/>
          </p:nvSpPr>
          <p:spPr>
            <a:xfrm rot="6331355">
              <a:off x="218524" y="4746878"/>
              <a:ext cx="226525" cy="226525"/>
            </a:xfrm>
            <a:custGeom>
              <a:avLst/>
              <a:gdLst/>
              <a:ahLst/>
              <a:cxnLst/>
              <a:rect l="l" t="t" r="r" b="b"/>
              <a:pathLst>
                <a:path w="217" h="217" extrusionOk="0">
                  <a:moveTo>
                    <a:pt x="149" y="8"/>
                  </a:moveTo>
                  <a:cubicBezTo>
                    <a:pt x="205" y="30"/>
                    <a:pt x="232" y="93"/>
                    <a:pt x="209" y="149"/>
                  </a:cubicBezTo>
                  <a:cubicBezTo>
                    <a:pt x="187" y="204"/>
                    <a:pt x="123" y="231"/>
                    <a:pt x="68" y="209"/>
                  </a:cubicBezTo>
                  <a:cubicBezTo>
                    <a:pt x="12" y="187"/>
                    <a:pt x="-15" y="123"/>
                    <a:pt x="7" y="68"/>
                  </a:cubicBezTo>
                  <a:cubicBezTo>
                    <a:pt x="30" y="12"/>
                    <a:pt x="93" y="-15"/>
                    <a:pt x="149" y="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4" name="Google Shape;2074;p40"/>
            <p:cNvSpPr/>
            <p:nvPr/>
          </p:nvSpPr>
          <p:spPr>
            <a:xfrm rot="6331355">
              <a:off x="232215" y="4759564"/>
              <a:ext cx="200428" cy="200428"/>
            </a:xfrm>
            <a:custGeom>
              <a:avLst/>
              <a:gdLst/>
              <a:ahLst/>
              <a:cxnLst/>
              <a:rect l="l" t="t" r="r" b="b"/>
              <a:pathLst>
                <a:path w="192" h="192" extrusionOk="0">
                  <a:moveTo>
                    <a:pt x="132" y="8"/>
                  </a:moveTo>
                  <a:cubicBezTo>
                    <a:pt x="181" y="27"/>
                    <a:pt x="205" y="83"/>
                    <a:pt x="186" y="132"/>
                  </a:cubicBezTo>
                  <a:cubicBezTo>
                    <a:pt x="166" y="181"/>
                    <a:pt x="110" y="205"/>
                    <a:pt x="61" y="185"/>
                  </a:cubicBezTo>
                  <a:cubicBezTo>
                    <a:pt x="11" y="165"/>
                    <a:pt x="-13" y="109"/>
                    <a:pt x="7" y="61"/>
                  </a:cubicBezTo>
                  <a:cubicBezTo>
                    <a:pt x="27" y="11"/>
                    <a:pt x="83" y="-12"/>
                    <a:pt x="132" y="8"/>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5" name="Google Shape;2075;p40"/>
            <p:cNvSpPr/>
            <p:nvPr/>
          </p:nvSpPr>
          <p:spPr>
            <a:xfrm rot="6331355">
              <a:off x="245665" y="4774020"/>
              <a:ext cx="172242" cy="172242"/>
            </a:xfrm>
            <a:custGeom>
              <a:avLst/>
              <a:gdLst/>
              <a:ahLst/>
              <a:cxnLst/>
              <a:rect l="l" t="t" r="r" b="b"/>
              <a:pathLst>
                <a:path w="165" h="165" extrusionOk="0">
                  <a:moveTo>
                    <a:pt x="113" y="6"/>
                  </a:moveTo>
                  <a:cubicBezTo>
                    <a:pt x="156" y="23"/>
                    <a:pt x="176" y="71"/>
                    <a:pt x="159" y="113"/>
                  </a:cubicBezTo>
                  <a:cubicBezTo>
                    <a:pt x="142" y="155"/>
                    <a:pt x="94" y="176"/>
                    <a:pt x="52" y="159"/>
                  </a:cubicBezTo>
                  <a:cubicBezTo>
                    <a:pt x="9" y="142"/>
                    <a:pt x="-11" y="94"/>
                    <a:pt x="6" y="52"/>
                  </a:cubicBezTo>
                  <a:cubicBezTo>
                    <a:pt x="23" y="9"/>
                    <a:pt x="71" y="-11"/>
                    <a:pt x="113" y="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6" name="Google Shape;2076;p40"/>
            <p:cNvSpPr/>
            <p:nvPr/>
          </p:nvSpPr>
          <p:spPr>
            <a:xfrm rot="6331355">
              <a:off x="284009" y="4757279"/>
              <a:ext cx="94994" cy="207735"/>
            </a:xfrm>
            <a:custGeom>
              <a:avLst/>
              <a:gdLst/>
              <a:ahLst/>
              <a:cxnLst/>
              <a:rect l="l" t="t" r="r" b="b"/>
              <a:pathLst>
                <a:path w="91" h="199" extrusionOk="0">
                  <a:moveTo>
                    <a:pt x="91" y="5"/>
                  </a:moveTo>
                  <a:lnTo>
                    <a:pt x="12" y="199"/>
                  </a:lnTo>
                  <a:lnTo>
                    <a:pt x="0" y="194"/>
                  </a:lnTo>
                  <a:lnTo>
                    <a:pt x="78" y="0"/>
                  </a:lnTo>
                  <a:lnTo>
                    <a:pt x="91" y="5"/>
                  </a:lnTo>
                  <a:close/>
                </a:path>
              </a:pathLst>
            </a:custGeom>
            <a:solidFill>
              <a:schemeClr val="lt2"/>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7" name="Google Shape;2077;p40"/>
            <p:cNvSpPr/>
            <p:nvPr/>
          </p:nvSpPr>
          <p:spPr>
            <a:xfrm rot="6331355">
              <a:off x="288588" y="4769292"/>
              <a:ext cx="81424" cy="187901"/>
            </a:xfrm>
            <a:custGeom>
              <a:avLst/>
              <a:gdLst/>
              <a:ahLst/>
              <a:cxnLst/>
              <a:rect l="l" t="t" r="r" b="b"/>
              <a:pathLst>
                <a:path w="78" h="180" extrusionOk="0">
                  <a:moveTo>
                    <a:pt x="72" y="0"/>
                  </a:moveTo>
                  <a:cubicBezTo>
                    <a:pt x="74" y="1"/>
                    <a:pt x="76" y="1"/>
                    <a:pt x="78" y="3"/>
                  </a:cubicBezTo>
                  <a:lnTo>
                    <a:pt x="7" y="180"/>
                  </a:lnTo>
                  <a:cubicBezTo>
                    <a:pt x="5" y="179"/>
                    <a:pt x="2" y="178"/>
                    <a:pt x="0" y="178"/>
                  </a:cubicBezTo>
                  <a:lnTo>
                    <a:pt x="72" y="0"/>
                  </a:lnTo>
                  <a:close/>
                </a:path>
              </a:pathLst>
            </a:custGeom>
            <a:solidFill>
              <a:srgbClr val="FFFFFF">
                <a:alpha val="20890"/>
              </a:srgbClr>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8" name="Google Shape;2078;p40"/>
            <p:cNvSpPr/>
            <p:nvPr/>
          </p:nvSpPr>
          <p:spPr>
            <a:xfrm rot="6331355">
              <a:off x="146820" y="4760880"/>
              <a:ext cx="257842" cy="243227"/>
            </a:xfrm>
            <a:custGeom>
              <a:avLst/>
              <a:gdLst/>
              <a:ahLst/>
              <a:cxnLst/>
              <a:rect l="l" t="t" r="r" b="b"/>
              <a:pathLst>
                <a:path w="247" h="233" extrusionOk="0">
                  <a:moveTo>
                    <a:pt x="241" y="60"/>
                  </a:moveTo>
                  <a:cubicBezTo>
                    <a:pt x="262" y="131"/>
                    <a:pt x="222" y="206"/>
                    <a:pt x="150" y="227"/>
                  </a:cubicBezTo>
                  <a:cubicBezTo>
                    <a:pt x="92" y="244"/>
                    <a:pt x="32" y="220"/>
                    <a:pt x="0" y="172"/>
                  </a:cubicBezTo>
                  <a:cubicBezTo>
                    <a:pt x="34" y="203"/>
                    <a:pt x="82" y="216"/>
                    <a:pt x="129" y="203"/>
                  </a:cubicBezTo>
                  <a:cubicBezTo>
                    <a:pt x="201" y="182"/>
                    <a:pt x="241" y="107"/>
                    <a:pt x="220"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9" name="Google Shape;2079;p40"/>
            <p:cNvSpPr/>
            <p:nvPr/>
          </p:nvSpPr>
          <p:spPr>
            <a:xfrm rot="6331355">
              <a:off x="270868" y="4742623"/>
              <a:ext cx="211910" cy="199384"/>
            </a:xfrm>
            <a:custGeom>
              <a:avLst/>
              <a:gdLst/>
              <a:ahLst/>
              <a:cxnLst/>
              <a:rect l="l" t="t" r="r" b="b"/>
              <a:pathLst>
                <a:path w="203" h="191" extrusionOk="0">
                  <a:moveTo>
                    <a:pt x="4" y="142"/>
                  </a:moveTo>
                  <a:cubicBezTo>
                    <a:pt x="-13" y="83"/>
                    <a:pt x="20" y="21"/>
                    <a:pt x="79" y="4"/>
                  </a:cubicBezTo>
                  <a:cubicBezTo>
                    <a:pt x="127" y="-10"/>
                    <a:pt x="177" y="10"/>
                    <a:pt x="203" y="49"/>
                  </a:cubicBezTo>
                  <a:cubicBezTo>
                    <a:pt x="175" y="24"/>
                    <a:pt x="135" y="13"/>
                    <a:pt x="96" y="24"/>
                  </a:cubicBezTo>
                  <a:cubicBezTo>
                    <a:pt x="38" y="42"/>
                    <a:pt x="4" y="103"/>
                    <a:pt x="21" y="162"/>
                  </a:cubicBezTo>
                  <a:cubicBezTo>
                    <a:pt x="25" y="173"/>
                    <a:pt x="29" y="182"/>
                    <a:pt x="35" y="191"/>
                  </a:cubicBezTo>
                  <a:cubicBezTo>
                    <a:pt x="21" y="178"/>
                    <a:pt x="10" y="161"/>
                    <a:pt x="4"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0" name="Google Shape;2080;p40"/>
            <p:cNvSpPr/>
            <p:nvPr/>
          </p:nvSpPr>
          <p:spPr>
            <a:xfrm rot="6331355">
              <a:off x="-438490" y="4478967"/>
              <a:ext cx="227569" cy="227569"/>
            </a:xfrm>
            <a:custGeom>
              <a:avLst/>
              <a:gdLst/>
              <a:ahLst/>
              <a:cxnLst/>
              <a:rect l="l" t="t" r="r" b="b"/>
              <a:pathLst>
                <a:path w="218" h="218" extrusionOk="0">
                  <a:moveTo>
                    <a:pt x="168" y="18"/>
                  </a:moveTo>
                  <a:cubicBezTo>
                    <a:pt x="218" y="50"/>
                    <a:pt x="233" y="117"/>
                    <a:pt x="200" y="168"/>
                  </a:cubicBezTo>
                  <a:cubicBezTo>
                    <a:pt x="168" y="218"/>
                    <a:pt x="100" y="233"/>
                    <a:pt x="50" y="200"/>
                  </a:cubicBezTo>
                  <a:cubicBezTo>
                    <a:pt x="-1" y="168"/>
                    <a:pt x="-15" y="101"/>
                    <a:pt x="17" y="50"/>
                  </a:cubicBezTo>
                  <a:cubicBezTo>
                    <a:pt x="50" y="0"/>
                    <a:pt x="117" y="-15"/>
                    <a:pt x="168" y="18"/>
                  </a:cubicBezTo>
                  <a:close/>
                </a:path>
              </a:pathLst>
            </a:custGeom>
            <a:solidFill>
              <a:schemeClr val="lt2"/>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1" name="Google Shape;2081;p40"/>
            <p:cNvSpPr/>
            <p:nvPr/>
          </p:nvSpPr>
          <p:spPr>
            <a:xfrm rot="6331355">
              <a:off x="-424920" y="4492538"/>
              <a:ext cx="200428" cy="200428"/>
            </a:xfrm>
            <a:custGeom>
              <a:avLst/>
              <a:gdLst/>
              <a:ahLst/>
              <a:cxnLst/>
              <a:rect l="l" t="t" r="r" b="b"/>
              <a:pathLst>
                <a:path w="192" h="192" extrusionOk="0">
                  <a:moveTo>
                    <a:pt x="148" y="15"/>
                  </a:moveTo>
                  <a:cubicBezTo>
                    <a:pt x="192" y="44"/>
                    <a:pt x="205" y="103"/>
                    <a:pt x="176" y="148"/>
                  </a:cubicBezTo>
                  <a:cubicBezTo>
                    <a:pt x="148" y="192"/>
                    <a:pt x="89" y="205"/>
                    <a:pt x="44" y="177"/>
                  </a:cubicBezTo>
                  <a:cubicBezTo>
                    <a:pt x="-1" y="148"/>
                    <a:pt x="-14" y="89"/>
                    <a:pt x="15" y="44"/>
                  </a:cubicBezTo>
                  <a:cubicBezTo>
                    <a:pt x="44" y="0"/>
                    <a:pt x="103" y="-13"/>
                    <a:pt x="148" y="15"/>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2" name="Google Shape;2082;p40"/>
            <p:cNvSpPr/>
            <p:nvPr/>
          </p:nvSpPr>
          <p:spPr>
            <a:xfrm rot="6331355">
              <a:off x="-410688" y="4506649"/>
              <a:ext cx="172242" cy="171199"/>
            </a:xfrm>
            <a:custGeom>
              <a:avLst/>
              <a:gdLst/>
              <a:ahLst/>
              <a:cxnLst/>
              <a:rect l="l" t="t" r="r" b="b"/>
              <a:pathLst>
                <a:path w="165" h="164" extrusionOk="0">
                  <a:moveTo>
                    <a:pt x="127" y="13"/>
                  </a:moveTo>
                  <a:cubicBezTo>
                    <a:pt x="166" y="37"/>
                    <a:pt x="177" y="88"/>
                    <a:pt x="152" y="127"/>
                  </a:cubicBezTo>
                  <a:cubicBezTo>
                    <a:pt x="128" y="165"/>
                    <a:pt x="76" y="176"/>
                    <a:pt x="38" y="151"/>
                  </a:cubicBezTo>
                  <a:cubicBezTo>
                    <a:pt x="0" y="127"/>
                    <a:pt x="-11" y="76"/>
                    <a:pt x="13" y="38"/>
                  </a:cubicBezTo>
                  <a:cubicBezTo>
                    <a:pt x="38" y="-1"/>
                    <a:pt x="89" y="-12"/>
                    <a:pt x="127" y="13"/>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3" name="Google Shape;2083;p40"/>
            <p:cNvSpPr/>
            <p:nvPr/>
          </p:nvSpPr>
          <p:spPr>
            <a:xfrm rot="6331355">
              <a:off x="-390592" y="4497598"/>
              <a:ext cx="130487" cy="191033"/>
            </a:xfrm>
            <a:custGeom>
              <a:avLst/>
              <a:gdLst/>
              <a:ahLst/>
              <a:cxnLst/>
              <a:rect l="l" t="t" r="r" b="b"/>
              <a:pathLst>
                <a:path w="125" h="183" extrusionOk="0">
                  <a:moveTo>
                    <a:pt x="125" y="7"/>
                  </a:moveTo>
                  <a:lnTo>
                    <a:pt x="11" y="183"/>
                  </a:lnTo>
                  <a:lnTo>
                    <a:pt x="0" y="176"/>
                  </a:lnTo>
                  <a:lnTo>
                    <a:pt x="114" y="0"/>
                  </a:lnTo>
                  <a:lnTo>
                    <a:pt x="125" y="7"/>
                  </a:lnTo>
                  <a:close/>
                </a:path>
              </a:pathLst>
            </a:custGeom>
            <a:solidFill>
              <a:schemeClr val="lt2"/>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4" name="Google Shape;2084;p40"/>
            <p:cNvSpPr/>
            <p:nvPr/>
          </p:nvSpPr>
          <p:spPr>
            <a:xfrm rot="6331355">
              <a:off x="-384588" y="4510114"/>
              <a:ext cx="113784" cy="171199"/>
            </a:xfrm>
            <a:custGeom>
              <a:avLst/>
              <a:gdLst/>
              <a:ahLst/>
              <a:cxnLst/>
              <a:rect l="l" t="t" r="r" b="b"/>
              <a:pathLst>
                <a:path w="109" h="164" extrusionOk="0">
                  <a:moveTo>
                    <a:pt x="104" y="0"/>
                  </a:moveTo>
                  <a:cubicBezTo>
                    <a:pt x="105" y="1"/>
                    <a:pt x="107" y="2"/>
                    <a:pt x="109" y="4"/>
                  </a:cubicBezTo>
                  <a:lnTo>
                    <a:pt x="5" y="164"/>
                  </a:lnTo>
                  <a:cubicBezTo>
                    <a:pt x="4" y="164"/>
                    <a:pt x="2" y="162"/>
                    <a:pt x="0" y="161"/>
                  </a:cubicBezTo>
                  <a:lnTo>
                    <a:pt x="104" y="0"/>
                  </a:ln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5" name="Google Shape;2085;p40"/>
            <p:cNvSpPr/>
            <p:nvPr/>
          </p:nvSpPr>
          <p:spPr>
            <a:xfrm rot="6331355">
              <a:off x="-510035" y="4492848"/>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7"/>
                    <a:pt x="221" y="35"/>
                  </a:cubicBezTo>
                  <a:cubicBezTo>
                    <a:pt x="217" y="22"/>
                    <a:pt x="211" y="10"/>
                    <a:pt x="204" y="0"/>
                  </a:cubicBezTo>
                  <a:cubicBezTo>
                    <a:pt x="221" y="15"/>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6" name="Google Shape;2086;p40"/>
            <p:cNvSpPr/>
            <p:nvPr/>
          </p:nvSpPr>
          <p:spPr>
            <a:xfrm rot="6331355">
              <a:off x="-386146" y="4474711"/>
              <a:ext cx="212954" cy="200428"/>
            </a:xfrm>
            <a:custGeom>
              <a:avLst/>
              <a:gdLst/>
              <a:ahLst/>
              <a:cxnLst/>
              <a:rect l="l" t="t" r="r" b="b"/>
              <a:pathLst>
                <a:path w="204" h="192" extrusionOk="0">
                  <a:moveTo>
                    <a:pt x="5" y="142"/>
                  </a:moveTo>
                  <a:cubicBezTo>
                    <a:pt x="-13" y="84"/>
                    <a:pt x="21" y="22"/>
                    <a:pt x="79" y="5"/>
                  </a:cubicBezTo>
                  <a:cubicBezTo>
                    <a:pt x="127" y="-9"/>
                    <a:pt x="177" y="10"/>
                    <a:pt x="204" y="50"/>
                  </a:cubicBezTo>
                  <a:cubicBezTo>
                    <a:pt x="176" y="24"/>
                    <a:pt x="136" y="13"/>
                    <a:pt x="97" y="25"/>
                  </a:cubicBezTo>
                  <a:cubicBezTo>
                    <a:pt x="38" y="42"/>
                    <a:pt x="5" y="104"/>
                    <a:pt x="22" y="162"/>
                  </a:cubicBezTo>
                  <a:cubicBezTo>
                    <a:pt x="25" y="173"/>
                    <a:pt x="30" y="183"/>
                    <a:pt x="36" y="192"/>
                  </a:cubicBezTo>
                  <a:cubicBezTo>
                    <a:pt x="21"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7" name="Google Shape;2087;p40"/>
            <p:cNvSpPr/>
            <p:nvPr/>
          </p:nvSpPr>
          <p:spPr>
            <a:xfrm rot="6331355">
              <a:off x="-222007" y="4950231"/>
              <a:ext cx="227569" cy="226525"/>
            </a:xfrm>
            <a:custGeom>
              <a:avLst/>
              <a:gdLst/>
              <a:ahLst/>
              <a:cxnLst/>
              <a:rect l="l" t="t" r="r" b="b"/>
              <a:pathLst>
                <a:path w="218" h="217" extrusionOk="0">
                  <a:moveTo>
                    <a:pt x="213" y="77"/>
                  </a:moveTo>
                  <a:cubicBezTo>
                    <a:pt x="230" y="135"/>
                    <a:pt x="197" y="195"/>
                    <a:pt x="140" y="212"/>
                  </a:cubicBezTo>
                  <a:cubicBezTo>
                    <a:pt x="82" y="229"/>
                    <a:pt x="22" y="196"/>
                    <a:pt x="5" y="139"/>
                  </a:cubicBezTo>
                  <a:cubicBezTo>
                    <a:pt x="-12" y="81"/>
                    <a:pt x="21" y="21"/>
                    <a:pt x="78" y="4"/>
                  </a:cubicBezTo>
                  <a:cubicBezTo>
                    <a:pt x="135" y="-13"/>
                    <a:pt x="196" y="20"/>
                    <a:pt x="213" y="7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8" name="Google Shape;2088;p40"/>
            <p:cNvSpPr/>
            <p:nvPr/>
          </p:nvSpPr>
          <p:spPr>
            <a:xfrm rot="6331355">
              <a:off x="-207933" y="4963419"/>
              <a:ext cx="200428" cy="200428"/>
            </a:xfrm>
            <a:custGeom>
              <a:avLst/>
              <a:gdLst/>
              <a:ahLst/>
              <a:cxnLst/>
              <a:rect l="l" t="t" r="r" b="b"/>
              <a:pathLst>
                <a:path w="192" h="192" extrusionOk="0">
                  <a:moveTo>
                    <a:pt x="188" y="69"/>
                  </a:moveTo>
                  <a:cubicBezTo>
                    <a:pt x="203" y="119"/>
                    <a:pt x="174" y="173"/>
                    <a:pt x="123" y="188"/>
                  </a:cubicBezTo>
                  <a:cubicBezTo>
                    <a:pt x="72" y="203"/>
                    <a:pt x="19" y="174"/>
                    <a:pt x="4" y="123"/>
                  </a:cubicBezTo>
                  <a:cubicBezTo>
                    <a:pt x="-11" y="73"/>
                    <a:pt x="18" y="19"/>
                    <a:pt x="69" y="4"/>
                  </a:cubicBezTo>
                  <a:cubicBezTo>
                    <a:pt x="119"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9" name="Google Shape;2089;p40"/>
            <p:cNvSpPr/>
            <p:nvPr/>
          </p:nvSpPr>
          <p:spPr>
            <a:xfrm rot="6331355">
              <a:off x="-193701" y="4977530"/>
              <a:ext cx="172242" cy="171199"/>
            </a:xfrm>
            <a:custGeom>
              <a:avLst/>
              <a:gdLst/>
              <a:ahLst/>
              <a:cxnLst/>
              <a:rect l="l" t="t" r="r" b="b"/>
              <a:pathLst>
                <a:path w="165" h="164" extrusionOk="0">
                  <a:moveTo>
                    <a:pt x="162" y="59"/>
                  </a:moveTo>
                  <a:cubicBezTo>
                    <a:pt x="175" y="102"/>
                    <a:pt x="150" y="148"/>
                    <a:pt x="106" y="161"/>
                  </a:cubicBezTo>
                  <a:cubicBezTo>
                    <a:pt x="63" y="174"/>
                    <a:pt x="17" y="149"/>
                    <a:pt x="4" y="105"/>
                  </a:cubicBezTo>
                  <a:cubicBezTo>
                    <a:pt x="-9" y="62"/>
                    <a:pt x="16" y="16"/>
                    <a:pt x="59" y="3"/>
                  </a:cubicBezTo>
                  <a:cubicBezTo>
                    <a:pt x="103" y="-10"/>
                    <a:pt x="149" y="15"/>
                    <a:pt x="162" y="59"/>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0" name="Google Shape;2090;p40"/>
            <p:cNvSpPr/>
            <p:nvPr/>
          </p:nvSpPr>
          <p:spPr>
            <a:xfrm rot="6331355">
              <a:off x="-215202" y="5025773"/>
              <a:ext cx="212954" cy="75160"/>
            </a:xfrm>
            <a:custGeom>
              <a:avLst/>
              <a:gdLst/>
              <a:ahLst/>
              <a:cxnLst/>
              <a:rect l="l" t="t" r="r" b="b"/>
              <a:pathLst>
                <a:path w="204" h="72" extrusionOk="0">
                  <a:moveTo>
                    <a:pt x="204" y="13"/>
                  </a:moveTo>
                  <a:lnTo>
                    <a:pt x="4" y="72"/>
                  </a:lnTo>
                  <a:lnTo>
                    <a:pt x="0" y="59"/>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1" name="Google Shape;2091;p40"/>
            <p:cNvSpPr/>
            <p:nvPr/>
          </p:nvSpPr>
          <p:spPr>
            <a:xfrm rot="6331355">
              <a:off x="-209607" y="5031542"/>
              <a:ext cx="194164" cy="63678"/>
            </a:xfrm>
            <a:custGeom>
              <a:avLst/>
              <a:gdLst/>
              <a:ahLst/>
              <a:cxnLst/>
              <a:rect l="l" t="t" r="r" b="b"/>
              <a:pathLst>
                <a:path w="186" h="61" extrusionOk="0">
                  <a:moveTo>
                    <a:pt x="184" y="0"/>
                  </a:moveTo>
                  <a:cubicBezTo>
                    <a:pt x="185" y="2"/>
                    <a:pt x="185" y="4"/>
                    <a:pt x="186" y="6"/>
                  </a:cubicBezTo>
                  <a:lnTo>
                    <a:pt x="2" y="61"/>
                  </a:lnTo>
                  <a:cubicBezTo>
                    <a:pt x="2" y="59"/>
                    <a:pt x="1" y="56"/>
                    <a:pt x="0" y="54"/>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2" name="Google Shape;2092;p40"/>
            <p:cNvSpPr/>
            <p:nvPr/>
          </p:nvSpPr>
          <p:spPr>
            <a:xfrm rot="6331355">
              <a:off x="-293049" y="4963729"/>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6"/>
                    <a:pt x="221" y="35"/>
                  </a:cubicBezTo>
                  <a:cubicBezTo>
                    <a:pt x="217" y="22"/>
                    <a:pt x="211" y="10"/>
                    <a:pt x="204" y="0"/>
                  </a:cubicBezTo>
                  <a:cubicBezTo>
                    <a:pt x="221" y="16"/>
                    <a:pt x="235"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3" name="Google Shape;2093;p40"/>
            <p:cNvSpPr/>
            <p:nvPr/>
          </p:nvSpPr>
          <p:spPr>
            <a:xfrm rot="6331355">
              <a:off x="-168497" y="4945090"/>
              <a:ext cx="211910" cy="200428"/>
            </a:xfrm>
            <a:custGeom>
              <a:avLst/>
              <a:gdLst/>
              <a:ahLst/>
              <a:cxnLst/>
              <a:rect l="l" t="t" r="r" b="b"/>
              <a:pathLst>
                <a:path w="203" h="192" extrusionOk="0">
                  <a:moveTo>
                    <a:pt x="5" y="142"/>
                  </a:moveTo>
                  <a:cubicBezTo>
                    <a:pt x="-12" y="84"/>
                    <a:pt x="21" y="22"/>
                    <a:pt x="80" y="5"/>
                  </a:cubicBezTo>
                  <a:cubicBezTo>
                    <a:pt x="127" y="-9"/>
                    <a:pt x="177" y="11"/>
                    <a:pt x="203" y="50"/>
                  </a:cubicBezTo>
                  <a:cubicBezTo>
                    <a:pt x="176" y="24"/>
                    <a:pt x="136" y="14"/>
                    <a:pt x="97" y="25"/>
                  </a:cubicBezTo>
                  <a:cubicBezTo>
                    <a:pt x="38" y="42"/>
                    <a:pt x="5" y="104"/>
                    <a:pt x="22" y="163"/>
                  </a:cubicBezTo>
                  <a:cubicBezTo>
                    <a:pt x="25" y="173"/>
                    <a:pt x="30" y="183"/>
                    <a:pt x="36" y="192"/>
                  </a:cubicBezTo>
                  <a:cubicBezTo>
                    <a:pt x="22"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4" name="Google Shape;2094;p40"/>
            <p:cNvSpPr/>
            <p:nvPr/>
          </p:nvSpPr>
          <p:spPr>
            <a:xfrm rot="6331355">
              <a:off x="-96290" y="3924370"/>
              <a:ext cx="1034498" cy="1225531"/>
            </a:xfrm>
            <a:custGeom>
              <a:avLst/>
              <a:gdLst/>
              <a:ahLst/>
              <a:cxnLst/>
              <a:rect l="l" t="t" r="r" b="b"/>
              <a:pathLst>
                <a:path w="991" h="1174" extrusionOk="0">
                  <a:moveTo>
                    <a:pt x="0" y="0"/>
                  </a:moveTo>
                  <a:lnTo>
                    <a:pt x="991" y="1174"/>
                  </a:lnTo>
                  <a:cubicBezTo>
                    <a:pt x="991" y="1174"/>
                    <a:pt x="181" y="6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85" name="TextBox 84"/>
          <p:cNvSpPr txBox="1"/>
          <p:nvPr/>
        </p:nvSpPr>
        <p:spPr>
          <a:xfrm>
            <a:off x="3500437" y="449864"/>
            <a:ext cx="39966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a:solidFill>
                  <a:schemeClr val="bg1"/>
                </a:solidFill>
                <a:latin typeface="Archivo" charset="0"/>
                <a:cs typeface="Archivo" charset="0"/>
              </a:rPr>
              <a:t>Waiting Room</a:t>
            </a:r>
            <a:endParaRPr lang="en-US" sz="2000" b="1">
              <a:solidFill>
                <a:schemeClr val="bg1"/>
              </a:solidFill>
              <a:latin typeface="Archivo" charset="0"/>
              <a:cs typeface="Archivo"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oogle Shape;2033;p40"/>
          <p:cNvGrpSpPr/>
          <p:nvPr/>
        </p:nvGrpSpPr>
        <p:grpSpPr>
          <a:xfrm rot="2943010">
            <a:off x="-634446" y="4315337"/>
            <a:ext cx="1389148" cy="1150281"/>
            <a:chOff x="-739649" y="3480871"/>
            <a:chExt cx="2272451" cy="2098226"/>
          </a:xfrm>
        </p:grpSpPr>
        <p:sp>
          <p:nvSpPr>
            <p:cNvPr id="24" name="Google Shape;2034;p40"/>
            <p:cNvSpPr/>
            <p:nvPr/>
          </p:nvSpPr>
          <p:spPr>
            <a:xfrm rot="6331355">
              <a:off x="-620750" y="3425544"/>
              <a:ext cx="2098226" cy="2208879"/>
            </a:xfrm>
            <a:custGeom>
              <a:avLst/>
              <a:gdLst/>
              <a:ahLst/>
              <a:cxnLst/>
              <a:rect l="l" t="t" r="r" b="b"/>
              <a:pathLst>
                <a:path w="2010" h="2116" extrusionOk="0">
                  <a:moveTo>
                    <a:pt x="1990" y="1515"/>
                  </a:moveTo>
                  <a:lnTo>
                    <a:pt x="1295" y="2103"/>
                  </a:lnTo>
                  <a:cubicBezTo>
                    <a:pt x="1271" y="2123"/>
                    <a:pt x="1235" y="2120"/>
                    <a:pt x="1214" y="2096"/>
                  </a:cubicBezTo>
                  <a:lnTo>
                    <a:pt x="13" y="682"/>
                  </a:lnTo>
                  <a:cubicBezTo>
                    <a:pt x="-7" y="658"/>
                    <a:pt x="-4" y="622"/>
                    <a:pt x="20" y="601"/>
                  </a:cubicBezTo>
                  <a:lnTo>
                    <a:pt x="714" y="13"/>
                  </a:lnTo>
                  <a:cubicBezTo>
                    <a:pt x="738" y="-7"/>
                    <a:pt x="775" y="-4"/>
                    <a:pt x="795" y="20"/>
                  </a:cubicBezTo>
                  <a:lnTo>
                    <a:pt x="1996" y="1434"/>
                  </a:lnTo>
                  <a:cubicBezTo>
                    <a:pt x="2017" y="1458"/>
                    <a:pt x="2014" y="1494"/>
                    <a:pt x="1990" y="151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2035;p40"/>
            <p:cNvSpPr/>
            <p:nvPr/>
          </p:nvSpPr>
          <p:spPr>
            <a:xfrm rot="6331355">
              <a:off x="-579535" y="3465874"/>
              <a:ext cx="2016802" cy="2128499"/>
            </a:xfrm>
            <a:custGeom>
              <a:avLst/>
              <a:gdLst/>
              <a:ahLst/>
              <a:cxnLst/>
              <a:rect l="l" t="t" r="r" b="b"/>
              <a:pathLst>
                <a:path w="1932" h="2039" extrusionOk="0">
                  <a:moveTo>
                    <a:pt x="1912" y="1475"/>
                  </a:moveTo>
                  <a:lnTo>
                    <a:pt x="1261" y="2026"/>
                  </a:lnTo>
                  <a:cubicBezTo>
                    <a:pt x="1238" y="2046"/>
                    <a:pt x="1203" y="2043"/>
                    <a:pt x="1184" y="2020"/>
                  </a:cubicBezTo>
                  <a:lnTo>
                    <a:pt x="13" y="642"/>
                  </a:lnTo>
                  <a:cubicBezTo>
                    <a:pt x="-7" y="619"/>
                    <a:pt x="-4" y="585"/>
                    <a:pt x="19" y="565"/>
                  </a:cubicBezTo>
                  <a:lnTo>
                    <a:pt x="671" y="14"/>
                  </a:lnTo>
                  <a:cubicBezTo>
                    <a:pt x="694" y="-6"/>
                    <a:pt x="728" y="-3"/>
                    <a:pt x="748" y="20"/>
                  </a:cubicBezTo>
                  <a:lnTo>
                    <a:pt x="1918" y="1398"/>
                  </a:lnTo>
                  <a:cubicBezTo>
                    <a:pt x="1938" y="1421"/>
                    <a:pt x="1935" y="1455"/>
                    <a:pt x="1912" y="147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2036;p40"/>
            <p:cNvSpPr/>
            <p:nvPr/>
          </p:nvSpPr>
          <p:spPr>
            <a:xfrm rot="6331355">
              <a:off x="508878" y="3588018"/>
              <a:ext cx="419645" cy="1466670"/>
            </a:xfrm>
            <a:custGeom>
              <a:avLst/>
              <a:gdLst/>
              <a:ahLst/>
              <a:cxnLst/>
              <a:rect l="l" t="t" r="r" b="b"/>
              <a:pathLst>
                <a:path w="402" h="1405" extrusionOk="0">
                  <a:moveTo>
                    <a:pt x="250" y="1405"/>
                  </a:moveTo>
                  <a:cubicBezTo>
                    <a:pt x="250" y="1405"/>
                    <a:pt x="693" y="921"/>
                    <a:pt x="67" y="0"/>
                  </a:cubicBezTo>
                  <a:cubicBezTo>
                    <a:pt x="67" y="0"/>
                    <a:pt x="301" y="802"/>
                    <a:pt x="0" y="1109"/>
                  </a:cubicBezTo>
                  <a:lnTo>
                    <a:pt x="250" y="1405"/>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2037;p40"/>
            <p:cNvSpPr/>
            <p:nvPr/>
          </p:nvSpPr>
          <p:spPr>
            <a:xfrm rot="6331355">
              <a:off x="-182210" y="4038266"/>
              <a:ext cx="557439" cy="1672317"/>
            </a:xfrm>
            <a:custGeom>
              <a:avLst/>
              <a:gdLst/>
              <a:ahLst/>
              <a:cxnLst/>
              <a:rect l="l" t="t" r="r" b="b"/>
              <a:pathLst>
                <a:path w="534" h="1602" extrusionOk="0">
                  <a:moveTo>
                    <a:pt x="326" y="384"/>
                  </a:moveTo>
                  <a:lnTo>
                    <a:pt x="534" y="1272"/>
                  </a:lnTo>
                  <a:lnTo>
                    <a:pt x="159" y="1589"/>
                  </a:lnTo>
                  <a:cubicBezTo>
                    <a:pt x="136" y="1609"/>
                    <a:pt x="101" y="1606"/>
                    <a:pt x="82" y="1583"/>
                  </a:cubicBezTo>
                  <a:lnTo>
                    <a:pt x="0" y="1487"/>
                  </a:lnTo>
                  <a:lnTo>
                    <a:pt x="0" y="0"/>
                  </a:lnTo>
                  <a:lnTo>
                    <a:pt x="326" y="384"/>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2038;p40"/>
            <p:cNvSpPr/>
            <p:nvPr/>
          </p:nvSpPr>
          <p:spPr>
            <a:xfrm rot="6331355">
              <a:off x="881171" y="3868790"/>
              <a:ext cx="227569" cy="226525"/>
            </a:xfrm>
            <a:custGeom>
              <a:avLst/>
              <a:gdLst/>
              <a:ahLst/>
              <a:cxnLst/>
              <a:rect l="l" t="t" r="r" b="b"/>
              <a:pathLst>
                <a:path w="218" h="217" extrusionOk="0">
                  <a:moveTo>
                    <a:pt x="213" y="78"/>
                  </a:moveTo>
                  <a:cubicBezTo>
                    <a:pt x="231" y="135"/>
                    <a:pt x="198" y="196"/>
                    <a:pt x="140" y="213"/>
                  </a:cubicBezTo>
                  <a:cubicBezTo>
                    <a:pt x="82" y="230"/>
                    <a:pt x="22" y="197"/>
                    <a:pt x="5" y="140"/>
                  </a:cubicBezTo>
                  <a:cubicBezTo>
                    <a:pt x="-12" y="82"/>
                    <a:pt x="21" y="22"/>
                    <a:pt x="78" y="5"/>
                  </a:cubicBezTo>
                  <a:cubicBezTo>
                    <a:pt x="136" y="-12"/>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2039;p40"/>
            <p:cNvSpPr/>
            <p:nvPr/>
          </p:nvSpPr>
          <p:spPr>
            <a:xfrm rot="6331355">
              <a:off x="894239" y="3881699"/>
              <a:ext cx="200428" cy="200428"/>
            </a:xfrm>
            <a:custGeom>
              <a:avLst/>
              <a:gdLst/>
              <a:ahLst/>
              <a:cxnLst/>
              <a:rect l="l" t="t" r="r" b="b"/>
              <a:pathLst>
                <a:path w="192" h="192" extrusionOk="0">
                  <a:moveTo>
                    <a:pt x="188" y="69"/>
                  </a:moveTo>
                  <a:cubicBezTo>
                    <a:pt x="203" y="119"/>
                    <a:pt x="174" y="172"/>
                    <a:pt x="123" y="188"/>
                  </a:cubicBezTo>
                  <a:cubicBezTo>
                    <a:pt x="72" y="203"/>
                    <a:pt x="19" y="174"/>
                    <a:pt x="4" y="123"/>
                  </a:cubicBezTo>
                  <a:cubicBezTo>
                    <a:pt x="-11" y="72"/>
                    <a:pt x="18" y="19"/>
                    <a:pt x="69" y="4"/>
                  </a:cubicBezTo>
                  <a:cubicBezTo>
                    <a:pt x="120"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2040;p40"/>
            <p:cNvSpPr/>
            <p:nvPr/>
          </p:nvSpPr>
          <p:spPr>
            <a:xfrm rot="6331355">
              <a:off x="908695" y="3896434"/>
              <a:ext cx="172242" cy="172242"/>
            </a:xfrm>
            <a:custGeom>
              <a:avLst/>
              <a:gdLst/>
              <a:ahLst/>
              <a:cxnLst/>
              <a:rect l="l" t="t" r="r" b="b"/>
              <a:pathLst>
                <a:path w="165" h="165" extrusionOk="0">
                  <a:moveTo>
                    <a:pt x="161" y="59"/>
                  </a:moveTo>
                  <a:cubicBezTo>
                    <a:pt x="174" y="103"/>
                    <a:pt x="149" y="149"/>
                    <a:pt x="105" y="162"/>
                  </a:cubicBezTo>
                  <a:cubicBezTo>
                    <a:pt x="62" y="175"/>
                    <a:pt x="16" y="150"/>
                    <a:pt x="3" y="106"/>
                  </a:cubicBezTo>
                  <a:cubicBezTo>
                    <a:pt x="-10" y="62"/>
                    <a:pt x="15" y="17"/>
                    <a:pt x="59" y="4"/>
                  </a:cubicBezTo>
                  <a:cubicBezTo>
                    <a:pt x="102" y="-9"/>
                    <a:pt x="148" y="16"/>
                    <a:pt x="161"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2041;p40"/>
            <p:cNvSpPr/>
            <p:nvPr/>
          </p:nvSpPr>
          <p:spPr>
            <a:xfrm rot="6331355">
              <a:off x="886811" y="3944174"/>
              <a:ext cx="213998" cy="76204"/>
            </a:xfrm>
            <a:custGeom>
              <a:avLst/>
              <a:gdLst/>
              <a:ahLst/>
              <a:cxnLst/>
              <a:rect l="l" t="t" r="r" b="b"/>
              <a:pathLst>
                <a:path w="205" h="73" extrusionOk="0">
                  <a:moveTo>
                    <a:pt x="205" y="13"/>
                  </a:moveTo>
                  <a:lnTo>
                    <a:pt x="4" y="73"/>
                  </a:lnTo>
                  <a:lnTo>
                    <a:pt x="0" y="60"/>
                  </a:lnTo>
                  <a:lnTo>
                    <a:pt x="201" y="0"/>
                  </a:lnTo>
                  <a:lnTo>
                    <a:pt x="205"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2042;p40"/>
            <p:cNvSpPr/>
            <p:nvPr/>
          </p:nvSpPr>
          <p:spPr>
            <a:xfrm rot="6331355">
              <a:off x="893571" y="3950102"/>
              <a:ext cx="194164" cy="63678"/>
            </a:xfrm>
            <a:custGeom>
              <a:avLst/>
              <a:gdLst/>
              <a:ahLst/>
              <a:cxnLst/>
              <a:rect l="l" t="t" r="r" b="b"/>
              <a:pathLst>
                <a:path w="186" h="61" extrusionOk="0">
                  <a:moveTo>
                    <a:pt x="185" y="0"/>
                  </a:moveTo>
                  <a:cubicBezTo>
                    <a:pt x="185" y="3"/>
                    <a:pt x="186" y="5"/>
                    <a:pt x="186" y="7"/>
                  </a:cubicBezTo>
                  <a:lnTo>
                    <a:pt x="3" y="61"/>
                  </a:lnTo>
                  <a:cubicBezTo>
                    <a:pt x="2" y="59"/>
                    <a:pt x="1" y="57"/>
                    <a:pt x="0" y="55"/>
                  </a:cubicBezTo>
                  <a:lnTo>
                    <a:pt x="185"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2043;p40"/>
            <p:cNvSpPr/>
            <p:nvPr/>
          </p:nvSpPr>
          <p:spPr>
            <a:xfrm rot="6331355">
              <a:off x="809850" y="3883295"/>
              <a:ext cx="257842" cy="243227"/>
            </a:xfrm>
            <a:custGeom>
              <a:avLst/>
              <a:gdLst/>
              <a:ahLst/>
              <a:cxnLst/>
              <a:rect l="l" t="t" r="r" b="b"/>
              <a:pathLst>
                <a:path w="247" h="233" extrusionOk="0">
                  <a:moveTo>
                    <a:pt x="241" y="60"/>
                  </a:moveTo>
                  <a:cubicBezTo>
                    <a:pt x="262" y="132"/>
                    <a:pt x="221" y="206"/>
                    <a:pt x="150" y="228"/>
                  </a:cubicBezTo>
                  <a:cubicBezTo>
                    <a:pt x="92" y="245"/>
                    <a:pt x="31" y="221"/>
                    <a:pt x="0" y="173"/>
                  </a:cubicBezTo>
                  <a:cubicBezTo>
                    <a:pt x="33" y="204"/>
                    <a:pt x="82" y="217"/>
                    <a:pt x="129" y="203"/>
                  </a:cubicBezTo>
                  <a:cubicBezTo>
                    <a:pt x="201" y="182"/>
                    <a:pt x="241" y="107"/>
                    <a:pt x="220" y="36"/>
                  </a:cubicBezTo>
                  <a:cubicBezTo>
                    <a:pt x="216" y="23"/>
                    <a:pt x="211" y="11"/>
                    <a:pt x="203" y="0"/>
                  </a:cubicBezTo>
                  <a:cubicBezTo>
                    <a:pt x="221" y="16"/>
                    <a:pt x="234" y="37"/>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2044;p40"/>
            <p:cNvSpPr/>
            <p:nvPr/>
          </p:nvSpPr>
          <p:spPr>
            <a:xfrm rot="6331355">
              <a:off x="933516" y="3864534"/>
              <a:ext cx="212954" cy="199384"/>
            </a:xfrm>
            <a:custGeom>
              <a:avLst/>
              <a:gdLst/>
              <a:ahLst/>
              <a:cxnLst/>
              <a:rect l="l" t="t" r="r" b="b"/>
              <a:pathLst>
                <a:path w="204" h="191" extrusionOk="0">
                  <a:moveTo>
                    <a:pt x="5" y="142"/>
                  </a:moveTo>
                  <a:cubicBezTo>
                    <a:pt x="-12" y="83"/>
                    <a:pt x="21" y="22"/>
                    <a:pt x="80" y="5"/>
                  </a:cubicBezTo>
                  <a:cubicBezTo>
                    <a:pt x="128" y="-10"/>
                    <a:pt x="178" y="10"/>
                    <a:pt x="204" y="50"/>
                  </a:cubicBezTo>
                  <a:cubicBezTo>
                    <a:pt x="176" y="24"/>
                    <a:pt x="136" y="13"/>
                    <a:pt x="97" y="25"/>
                  </a:cubicBezTo>
                  <a:cubicBezTo>
                    <a:pt x="38" y="42"/>
                    <a:pt x="5" y="104"/>
                    <a:pt x="22" y="162"/>
                  </a:cubicBezTo>
                  <a:cubicBezTo>
                    <a:pt x="25" y="173"/>
                    <a:pt x="30" y="183"/>
                    <a:pt x="36" y="191"/>
                  </a:cubicBezTo>
                  <a:cubicBezTo>
                    <a:pt x="22" y="178"/>
                    <a:pt x="11" y="162"/>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2045;p40"/>
            <p:cNvSpPr/>
            <p:nvPr/>
          </p:nvSpPr>
          <p:spPr>
            <a:xfrm rot="6331355">
              <a:off x="1098158" y="4339671"/>
              <a:ext cx="227569" cy="226525"/>
            </a:xfrm>
            <a:custGeom>
              <a:avLst/>
              <a:gdLst/>
              <a:ahLst/>
              <a:cxnLst/>
              <a:rect l="l" t="t" r="r" b="b"/>
              <a:pathLst>
                <a:path w="218" h="217" extrusionOk="0">
                  <a:moveTo>
                    <a:pt x="83" y="214"/>
                  </a:moveTo>
                  <a:cubicBezTo>
                    <a:pt x="25" y="200"/>
                    <a:pt x="-11" y="141"/>
                    <a:pt x="4" y="83"/>
                  </a:cubicBezTo>
                  <a:cubicBezTo>
                    <a:pt x="18" y="24"/>
                    <a:pt x="77" y="-11"/>
                    <a:pt x="135" y="3"/>
                  </a:cubicBezTo>
                  <a:cubicBezTo>
                    <a:pt x="194" y="18"/>
                    <a:pt x="229" y="77"/>
                    <a:pt x="215" y="135"/>
                  </a:cubicBezTo>
                  <a:cubicBezTo>
                    <a:pt x="200" y="193"/>
                    <a:pt x="141" y="228"/>
                    <a:pt x="83" y="214"/>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6" name="Google Shape;2046;p40"/>
            <p:cNvSpPr/>
            <p:nvPr/>
          </p:nvSpPr>
          <p:spPr>
            <a:xfrm rot="6331355">
              <a:off x="1111226" y="4352580"/>
              <a:ext cx="200428" cy="200428"/>
            </a:xfrm>
            <a:custGeom>
              <a:avLst/>
              <a:gdLst/>
              <a:ahLst/>
              <a:cxnLst/>
              <a:rect l="l" t="t" r="r" b="b"/>
              <a:pathLst>
                <a:path w="192" h="192" extrusionOk="0">
                  <a:moveTo>
                    <a:pt x="73" y="189"/>
                  </a:moveTo>
                  <a:cubicBezTo>
                    <a:pt x="22" y="176"/>
                    <a:pt x="-10" y="124"/>
                    <a:pt x="3" y="73"/>
                  </a:cubicBezTo>
                  <a:cubicBezTo>
                    <a:pt x="16" y="21"/>
                    <a:pt x="68" y="-10"/>
                    <a:pt x="119" y="3"/>
                  </a:cubicBezTo>
                  <a:cubicBezTo>
                    <a:pt x="171" y="15"/>
                    <a:pt x="202" y="67"/>
                    <a:pt x="190" y="119"/>
                  </a:cubicBezTo>
                  <a:cubicBezTo>
                    <a:pt x="177" y="170"/>
                    <a:pt x="125" y="202"/>
                    <a:pt x="73" y="18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2047;p40"/>
            <p:cNvSpPr/>
            <p:nvPr/>
          </p:nvSpPr>
          <p:spPr>
            <a:xfrm rot="6331355">
              <a:off x="1125682" y="4367315"/>
              <a:ext cx="172242" cy="172242"/>
            </a:xfrm>
            <a:custGeom>
              <a:avLst/>
              <a:gdLst/>
              <a:ahLst/>
              <a:cxnLst/>
              <a:rect l="l" t="t" r="r" b="b"/>
              <a:pathLst>
                <a:path w="165" h="165" extrusionOk="0">
                  <a:moveTo>
                    <a:pt x="63" y="163"/>
                  </a:moveTo>
                  <a:cubicBezTo>
                    <a:pt x="18" y="152"/>
                    <a:pt x="-9" y="107"/>
                    <a:pt x="2" y="63"/>
                  </a:cubicBezTo>
                  <a:cubicBezTo>
                    <a:pt x="13" y="19"/>
                    <a:pt x="58" y="-8"/>
                    <a:pt x="102" y="3"/>
                  </a:cubicBezTo>
                  <a:cubicBezTo>
                    <a:pt x="146" y="14"/>
                    <a:pt x="173" y="58"/>
                    <a:pt x="162" y="102"/>
                  </a:cubicBezTo>
                  <a:cubicBezTo>
                    <a:pt x="151" y="147"/>
                    <a:pt x="107" y="174"/>
                    <a:pt x="63" y="163"/>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2048;p40"/>
            <p:cNvSpPr/>
            <p:nvPr/>
          </p:nvSpPr>
          <p:spPr>
            <a:xfrm rot="6331355">
              <a:off x="1179199" y="4344388"/>
              <a:ext cx="65765" cy="216086"/>
            </a:xfrm>
            <a:custGeom>
              <a:avLst/>
              <a:gdLst/>
              <a:ahLst/>
              <a:cxnLst/>
              <a:rect l="l" t="t" r="r" b="b"/>
              <a:pathLst>
                <a:path w="63" h="207" extrusionOk="0">
                  <a:moveTo>
                    <a:pt x="0" y="203"/>
                  </a:moveTo>
                  <a:lnTo>
                    <a:pt x="50" y="0"/>
                  </a:lnTo>
                  <a:lnTo>
                    <a:pt x="63" y="3"/>
                  </a:lnTo>
                  <a:lnTo>
                    <a:pt x="13" y="207"/>
                  </a:lnTo>
                  <a:lnTo>
                    <a:pt x="0" y="203"/>
                  </a:lnTo>
                  <a:close/>
                </a:path>
              </a:pathLst>
            </a:custGeom>
            <a:solidFill>
              <a:schemeClr val="lt2"/>
            </a:solidFill>
            <a:ln>
              <a:noFill/>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2049;p40"/>
            <p:cNvSpPr/>
            <p:nvPr/>
          </p:nvSpPr>
          <p:spPr>
            <a:xfrm rot="6331355">
              <a:off x="1186421" y="4350924"/>
              <a:ext cx="54282" cy="196252"/>
            </a:xfrm>
            <a:custGeom>
              <a:avLst/>
              <a:gdLst/>
              <a:ahLst/>
              <a:cxnLst/>
              <a:rect l="l" t="t" r="r" b="b"/>
              <a:pathLst>
                <a:path w="52" h="188" extrusionOk="0">
                  <a:moveTo>
                    <a:pt x="6" y="188"/>
                  </a:moveTo>
                  <a:cubicBezTo>
                    <a:pt x="4" y="187"/>
                    <a:pt x="2" y="186"/>
                    <a:pt x="0" y="186"/>
                  </a:cubicBezTo>
                  <a:lnTo>
                    <a:pt x="46" y="0"/>
                  </a:lnTo>
                  <a:cubicBezTo>
                    <a:pt x="48" y="0"/>
                    <a:pt x="50" y="1"/>
                    <a:pt x="52" y="2"/>
                  </a:cubicBezTo>
                  <a:lnTo>
                    <a:pt x="6" y="188"/>
                  </a:lnTo>
                  <a:close/>
                </a:path>
              </a:pathLst>
            </a:custGeom>
            <a:solidFill>
              <a:srgbClr val="FFFFFF">
                <a:alpha val="20890"/>
              </a:srgbClr>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 name="Google Shape;2050;p40"/>
            <p:cNvSpPr/>
            <p:nvPr/>
          </p:nvSpPr>
          <p:spPr>
            <a:xfrm rot="6331355">
              <a:off x="1026837" y="4354176"/>
              <a:ext cx="257842" cy="243227"/>
            </a:xfrm>
            <a:custGeom>
              <a:avLst/>
              <a:gdLst/>
              <a:ahLst/>
              <a:cxnLst/>
              <a:rect l="l" t="t" r="r" b="b"/>
              <a:pathLst>
                <a:path w="247" h="233" extrusionOk="0">
                  <a:moveTo>
                    <a:pt x="241" y="60"/>
                  </a:moveTo>
                  <a:cubicBezTo>
                    <a:pt x="262" y="132"/>
                    <a:pt x="222" y="206"/>
                    <a:pt x="150" y="227"/>
                  </a:cubicBezTo>
                  <a:cubicBezTo>
                    <a:pt x="92" y="245"/>
                    <a:pt x="31" y="221"/>
                    <a:pt x="0" y="173"/>
                  </a:cubicBezTo>
                  <a:cubicBezTo>
                    <a:pt x="33" y="204"/>
                    <a:pt x="82" y="217"/>
                    <a:pt x="129" y="203"/>
                  </a:cubicBezTo>
                  <a:cubicBezTo>
                    <a:pt x="201" y="182"/>
                    <a:pt x="241" y="107"/>
                    <a:pt x="220" y="36"/>
                  </a:cubicBezTo>
                  <a:cubicBezTo>
                    <a:pt x="216"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2051;p40"/>
            <p:cNvSpPr/>
            <p:nvPr/>
          </p:nvSpPr>
          <p:spPr>
            <a:xfrm rot="6331355">
              <a:off x="1150382" y="4335257"/>
              <a:ext cx="211910" cy="200428"/>
            </a:xfrm>
            <a:custGeom>
              <a:avLst/>
              <a:gdLst/>
              <a:ahLst/>
              <a:cxnLst/>
              <a:rect l="l" t="t" r="r" b="b"/>
              <a:pathLst>
                <a:path w="203" h="192" extrusionOk="0">
                  <a:moveTo>
                    <a:pt x="4" y="142"/>
                  </a:moveTo>
                  <a:cubicBezTo>
                    <a:pt x="-13" y="84"/>
                    <a:pt x="20" y="22"/>
                    <a:pt x="79" y="4"/>
                  </a:cubicBezTo>
                  <a:cubicBezTo>
                    <a:pt x="127" y="-10"/>
                    <a:pt x="177" y="10"/>
                    <a:pt x="203" y="50"/>
                  </a:cubicBezTo>
                  <a:cubicBezTo>
                    <a:pt x="175" y="24"/>
                    <a:pt x="135" y="13"/>
                    <a:pt x="96" y="25"/>
                  </a:cubicBezTo>
                  <a:cubicBezTo>
                    <a:pt x="37" y="42"/>
                    <a:pt x="4" y="104"/>
                    <a:pt x="21" y="162"/>
                  </a:cubicBezTo>
                  <a:cubicBezTo>
                    <a:pt x="25" y="173"/>
                    <a:pt x="29" y="183"/>
                    <a:pt x="35" y="192"/>
                  </a:cubicBezTo>
                  <a:cubicBezTo>
                    <a:pt x="21" y="179"/>
                    <a:pt x="10" y="162"/>
                    <a:pt x="4"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2052;p40"/>
            <p:cNvSpPr/>
            <p:nvPr/>
          </p:nvSpPr>
          <p:spPr>
            <a:xfrm rot="6331355">
              <a:off x="441685" y="4072142"/>
              <a:ext cx="226525" cy="226525"/>
            </a:xfrm>
            <a:custGeom>
              <a:avLst/>
              <a:gdLst/>
              <a:ahLst/>
              <a:cxnLst/>
              <a:rect l="l" t="t" r="r" b="b"/>
              <a:pathLst>
                <a:path w="217" h="217" extrusionOk="0">
                  <a:moveTo>
                    <a:pt x="213" y="78"/>
                  </a:moveTo>
                  <a:cubicBezTo>
                    <a:pt x="230" y="135"/>
                    <a:pt x="197" y="195"/>
                    <a:pt x="140" y="213"/>
                  </a:cubicBezTo>
                  <a:cubicBezTo>
                    <a:pt x="82" y="230"/>
                    <a:pt x="22" y="197"/>
                    <a:pt x="4" y="139"/>
                  </a:cubicBezTo>
                  <a:cubicBezTo>
                    <a:pt x="-13" y="82"/>
                    <a:pt x="20" y="21"/>
                    <a:pt x="78" y="4"/>
                  </a:cubicBezTo>
                  <a:cubicBezTo>
                    <a:pt x="135" y="-13"/>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3" name="Google Shape;2053;p40"/>
            <p:cNvSpPr/>
            <p:nvPr/>
          </p:nvSpPr>
          <p:spPr>
            <a:xfrm rot="6331355">
              <a:off x="454594" y="4086216"/>
              <a:ext cx="200428" cy="199384"/>
            </a:xfrm>
            <a:custGeom>
              <a:avLst/>
              <a:gdLst/>
              <a:ahLst/>
              <a:cxnLst/>
              <a:rect l="l" t="t" r="r" b="b"/>
              <a:pathLst>
                <a:path w="192" h="191" extrusionOk="0">
                  <a:moveTo>
                    <a:pt x="188" y="68"/>
                  </a:moveTo>
                  <a:cubicBezTo>
                    <a:pt x="203" y="119"/>
                    <a:pt x="174" y="172"/>
                    <a:pt x="123" y="187"/>
                  </a:cubicBezTo>
                  <a:cubicBezTo>
                    <a:pt x="72" y="202"/>
                    <a:pt x="19" y="174"/>
                    <a:pt x="4" y="123"/>
                  </a:cubicBezTo>
                  <a:cubicBezTo>
                    <a:pt x="-11" y="72"/>
                    <a:pt x="17" y="19"/>
                    <a:pt x="68" y="4"/>
                  </a:cubicBezTo>
                  <a:cubicBezTo>
                    <a:pt x="119" y="-11"/>
                    <a:pt x="173" y="17"/>
                    <a:pt x="188" y="68"/>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4" name="Google Shape;2054;p40"/>
            <p:cNvSpPr/>
            <p:nvPr/>
          </p:nvSpPr>
          <p:spPr>
            <a:xfrm rot="6331355">
              <a:off x="468826" y="4099283"/>
              <a:ext cx="172242" cy="172242"/>
            </a:xfrm>
            <a:custGeom>
              <a:avLst/>
              <a:gdLst/>
              <a:ahLst/>
              <a:cxnLst/>
              <a:rect l="l" t="t" r="r" b="b"/>
              <a:pathLst>
                <a:path w="165" h="165" extrusionOk="0">
                  <a:moveTo>
                    <a:pt x="162" y="59"/>
                  </a:moveTo>
                  <a:cubicBezTo>
                    <a:pt x="175" y="103"/>
                    <a:pt x="150" y="148"/>
                    <a:pt x="106" y="161"/>
                  </a:cubicBezTo>
                  <a:cubicBezTo>
                    <a:pt x="62" y="174"/>
                    <a:pt x="17" y="150"/>
                    <a:pt x="4" y="106"/>
                  </a:cubicBezTo>
                  <a:cubicBezTo>
                    <a:pt x="-9" y="62"/>
                    <a:pt x="16" y="17"/>
                    <a:pt x="59" y="4"/>
                  </a:cubicBezTo>
                  <a:cubicBezTo>
                    <a:pt x="103" y="-9"/>
                    <a:pt x="149" y="15"/>
                    <a:pt x="162"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2055;p40"/>
            <p:cNvSpPr/>
            <p:nvPr/>
          </p:nvSpPr>
          <p:spPr>
            <a:xfrm rot="6331355">
              <a:off x="447325" y="4147526"/>
              <a:ext cx="212954" cy="76204"/>
            </a:xfrm>
            <a:custGeom>
              <a:avLst/>
              <a:gdLst/>
              <a:ahLst/>
              <a:cxnLst/>
              <a:rect l="l" t="t" r="r" b="b"/>
              <a:pathLst>
                <a:path w="204" h="73" extrusionOk="0">
                  <a:moveTo>
                    <a:pt x="204" y="13"/>
                  </a:moveTo>
                  <a:lnTo>
                    <a:pt x="3" y="73"/>
                  </a:lnTo>
                  <a:lnTo>
                    <a:pt x="0" y="60"/>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6" name="Google Shape;2056;p40"/>
            <p:cNvSpPr/>
            <p:nvPr/>
          </p:nvSpPr>
          <p:spPr>
            <a:xfrm rot="6331355">
              <a:off x="453423" y="4153957"/>
              <a:ext cx="194164" cy="63678"/>
            </a:xfrm>
            <a:custGeom>
              <a:avLst/>
              <a:gdLst/>
              <a:ahLst/>
              <a:cxnLst/>
              <a:rect l="l" t="t" r="r" b="b"/>
              <a:pathLst>
                <a:path w="186" h="61" extrusionOk="0">
                  <a:moveTo>
                    <a:pt x="184" y="0"/>
                  </a:moveTo>
                  <a:cubicBezTo>
                    <a:pt x="185" y="2"/>
                    <a:pt x="185" y="5"/>
                    <a:pt x="186" y="7"/>
                  </a:cubicBezTo>
                  <a:lnTo>
                    <a:pt x="2" y="61"/>
                  </a:lnTo>
                  <a:cubicBezTo>
                    <a:pt x="1" y="59"/>
                    <a:pt x="0" y="57"/>
                    <a:pt x="0" y="55"/>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2057;p40"/>
            <p:cNvSpPr/>
            <p:nvPr/>
          </p:nvSpPr>
          <p:spPr>
            <a:xfrm rot="6331355">
              <a:off x="369981" y="4086144"/>
              <a:ext cx="257842" cy="243227"/>
            </a:xfrm>
            <a:custGeom>
              <a:avLst/>
              <a:gdLst/>
              <a:ahLst/>
              <a:cxnLst/>
              <a:rect l="l" t="t" r="r" b="b"/>
              <a:pathLst>
                <a:path w="247" h="233" extrusionOk="0">
                  <a:moveTo>
                    <a:pt x="241" y="60"/>
                  </a:moveTo>
                  <a:cubicBezTo>
                    <a:pt x="263" y="131"/>
                    <a:pt x="222" y="206"/>
                    <a:pt x="151" y="227"/>
                  </a:cubicBezTo>
                  <a:cubicBezTo>
                    <a:pt x="93" y="244"/>
                    <a:pt x="32" y="221"/>
                    <a:pt x="0" y="172"/>
                  </a:cubicBezTo>
                  <a:cubicBezTo>
                    <a:pt x="34" y="204"/>
                    <a:pt x="83" y="217"/>
                    <a:pt x="130" y="203"/>
                  </a:cubicBezTo>
                  <a:cubicBezTo>
                    <a:pt x="201" y="182"/>
                    <a:pt x="242" y="107"/>
                    <a:pt x="221"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8" name="Google Shape;2058;p40"/>
            <p:cNvSpPr/>
            <p:nvPr/>
          </p:nvSpPr>
          <p:spPr>
            <a:xfrm rot="6331355">
              <a:off x="494030" y="4067887"/>
              <a:ext cx="211910" cy="199384"/>
            </a:xfrm>
            <a:custGeom>
              <a:avLst/>
              <a:gdLst/>
              <a:ahLst/>
              <a:cxnLst/>
              <a:rect l="l" t="t" r="r" b="b"/>
              <a:pathLst>
                <a:path w="203" h="191" extrusionOk="0">
                  <a:moveTo>
                    <a:pt x="5" y="142"/>
                  </a:moveTo>
                  <a:cubicBezTo>
                    <a:pt x="-13" y="83"/>
                    <a:pt x="21" y="22"/>
                    <a:pt x="79" y="4"/>
                  </a:cubicBezTo>
                  <a:cubicBezTo>
                    <a:pt x="127" y="-10"/>
                    <a:pt x="177" y="10"/>
                    <a:pt x="203" y="49"/>
                  </a:cubicBezTo>
                  <a:cubicBezTo>
                    <a:pt x="176" y="24"/>
                    <a:pt x="135" y="13"/>
                    <a:pt x="96" y="25"/>
                  </a:cubicBezTo>
                  <a:cubicBezTo>
                    <a:pt x="38" y="42"/>
                    <a:pt x="4" y="103"/>
                    <a:pt x="22" y="162"/>
                  </a:cubicBezTo>
                  <a:cubicBezTo>
                    <a:pt x="25" y="173"/>
                    <a:pt x="30" y="182"/>
                    <a:pt x="35" y="191"/>
                  </a:cubicBezTo>
                  <a:cubicBezTo>
                    <a:pt x="21"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2059;p40"/>
            <p:cNvSpPr/>
            <p:nvPr/>
          </p:nvSpPr>
          <p:spPr>
            <a:xfrm rot="6331355">
              <a:off x="658010" y="4543526"/>
              <a:ext cx="227569" cy="226525"/>
            </a:xfrm>
            <a:custGeom>
              <a:avLst/>
              <a:gdLst/>
              <a:ahLst/>
              <a:cxnLst/>
              <a:rect l="l" t="t" r="r" b="b"/>
              <a:pathLst>
                <a:path w="218" h="217" extrusionOk="0">
                  <a:moveTo>
                    <a:pt x="15" y="53"/>
                  </a:moveTo>
                  <a:cubicBezTo>
                    <a:pt x="46" y="2"/>
                    <a:pt x="113" y="-16"/>
                    <a:pt x="164" y="15"/>
                  </a:cubicBezTo>
                  <a:cubicBezTo>
                    <a:pt x="216" y="46"/>
                    <a:pt x="233" y="112"/>
                    <a:pt x="202" y="164"/>
                  </a:cubicBezTo>
                  <a:cubicBezTo>
                    <a:pt x="172" y="215"/>
                    <a:pt x="105" y="233"/>
                    <a:pt x="53" y="202"/>
                  </a:cubicBezTo>
                  <a:cubicBezTo>
                    <a:pt x="2" y="171"/>
                    <a:pt x="-16" y="105"/>
                    <a:pt x="15" y="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0" name="Google Shape;2060;p40"/>
            <p:cNvSpPr/>
            <p:nvPr/>
          </p:nvSpPr>
          <p:spPr>
            <a:xfrm rot="6331355">
              <a:off x="671581" y="4557097"/>
              <a:ext cx="200428" cy="199384"/>
            </a:xfrm>
            <a:custGeom>
              <a:avLst/>
              <a:gdLst/>
              <a:ahLst/>
              <a:cxnLst/>
              <a:rect l="l" t="t" r="r" b="b"/>
              <a:pathLst>
                <a:path w="192" h="191" extrusionOk="0">
                  <a:moveTo>
                    <a:pt x="13" y="47"/>
                  </a:moveTo>
                  <a:cubicBezTo>
                    <a:pt x="40" y="1"/>
                    <a:pt x="99" y="-14"/>
                    <a:pt x="145" y="13"/>
                  </a:cubicBezTo>
                  <a:cubicBezTo>
                    <a:pt x="190" y="40"/>
                    <a:pt x="205" y="99"/>
                    <a:pt x="178" y="144"/>
                  </a:cubicBezTo>
                  <a:cubicBezTo>
                    <a:pt x="151" y="190"/>
                    <a:pt x="92" y="205"/>
                    <a:pt x="47" y="178"/>
                  </a:cubicBezTo>
                  <a:cubicBezTo>
                    <a:pt x="1" y="151"/>
                    <a:pt x="-14" y="92"/>
                    <a:pt x="13" y="47"/>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2061;p40"/>
            <p:cNvSpPr/>
            <p:nvPr/>
          </p:nvSpPr>
          <p:spPr>
            <a:xfrm rot="6331355">
              <a:off x="685813" y="4570164"/>
              <a:ext cx="172242" cy="172242"/>
            </a:xfrm>
            <a:custGeom>
              <a:avLst/>
              <a:gdLst/>
              <a:ahLst/>
              <a:cxnLst/>
              <a:rect l="l" t="t" r="r" b="b"/>
              <a:pathLst>
                <a:path w="165" h="165" extrusionOk="0">
                  <a:moveTo>
                    <a:pt x="12" y="40"/>
                  </a:moveTo>
                  <a:cubicBezTo>
                    <a:pt x="35" y="1"/>
                    <a:pt x="86" y="-11"/>
                    <a:pt x="125" y="12"/>
                  </a:cubicBezTo>
                  <a:cubicBezTo>
                    <a:pt x="164" y="35"/>
                    <a:pt x="177" y="86"/>
                    <a:pt x="154" y="124"/>
                  </a:cubicBezTo>
                  <a:cubicBezTo>
                    <a:pt x="130" y="164"/>
                    <a:pt x="80" y="176"/>
                    <a:pt x="41" y="153"/>
                  </a:cubicBezTo>
                  <a:cubicBezTo>
                    <a:pt x="2" y="130"/>
                    <a:pt x="-11" y="79"/>
                    <a:pt x="12" y="40"/>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2" name="Google Shape;2062;p40"/>
            <p:cNvSpPr/>
            <p:nvPr/>
          </p:nvSpPr>
          <p:spPr>
            <a:xfrm rot="6331355">
              <a:off x="674554" y="4595841"/>
              <a:ext cx="195208" cy="123179"/>
            </a:xfrm>
            <a:custGeom>
              <a:avLst/>
              <a:gdLst/>
              <a:ahLst/>
              <a:cxnLst/>
              <a:rect l="l" t="t" r="r" b="b"/>
              <a:pathLst>
                <a:path w="187" h="118" extrusionOk="0">
                  <a:moveTo>
                    <a:pt x="7" y="0"/>
                  </a:moveTo>
                  <a:lnTo>
                    <a:pt x="187" y="106"/>
                  </a:lnTo>
                  <a:lnTo>
                    <a:pt x="180" y="118"/>
                  </a:lnTo>
                  <a:lnTo>
                    <a:pt x="0" y="11"/>
                  </a:lnTo>
                  <a:lnTo>
                    <a:pt x="7"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2063;p40"/>
            <p:cNvSpPr/>
            <p:nvPr/>
          </p:nvSpPr>
          <p:spPr>
            <a:xfrm rot="6331355">
              <a:off x="687069" y="4605496"/>
              <a:ext cx="175374" cy="108565"/>
            </a:xfrm>
            <a:custGeom>
              <a:avLst/>
              <a:gdLst/>
              <a:ahLst/>
              <a:cxnLst/>
              <a:rect l="l" t="t" r="r" b="b"/>
              <a:pathLst>
                <a:path w="168" h="104" extrusionOk="0">
                  <a:moveTo>
                    <a:pt x="0" y="6"/>
                  </a:moveTo>
                  <a:cubicBezTo>
                    <a:pt x="1" y="4"/>
                    <a:pt x="2" y="2"/>
                    <a:pt x="3" y="0"/>
                  </a:cubicBezTo>
                  <a:lnTo>
                    <a:pt x="168" y="98"/>
                  </a:lnTo>
                  <a:cubicBezTo>
                    <a:pt x="167" y="100"/>
                    <a:pt x="166" y="102"/>
                    <a:pt x="165" y="104"/>
                  </a:cubicBezTo>
                  <a:lnTo>
                    <a:pt x="0" y="6"/>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4" name="Google Shape;2064;p40"/>
            <p:cNvSpPr/>
            <p:nvPr/>
          </p:nvSpPr>
          <p:spPr>
            <a:xfrm rot="6331355">
              <a:off x="586968" y="4557025"/>
              <a:ext cx="257842" cy="243227"/>
            </a:xfrm>
            <a:custGeom>
              <a:avLst/>
              <a:gdLst/>
              <a:ahLst/>
              <a:cxnLst/>
              <a:rect l="l" t="t" r="r" b="b"/>
              <a:pathLst>
                <a:path w="247" h="233" extrusionOk="0">
                  <a:moveTo>
                    <a:pt x="242" y="60"/>
                  </a:moveTo>
                  <a:cubicBezTo>
                    <a:pt x="263" y="132"/>
                    <a:pt x="222" y="206"/>
                    <a:pt x="151" y="227"/>
                  </a:cubicBezTo>
                  <a:cubicBezTo>
                    <a:pt x="93" y="245"/>
                    <a:pt x="32" y="221"/>
                    <a:pt x="0" y="172"/>
                  </a:cubicBezTo>
                  <a:cubicBezTo>
                    <a:pt x="34" y="204"/>
                    <a:pt x="83" y="217"/>
                    <a:pt x="130" y="203"/>
                  </a:cubicBezTo>
                  <a:cubicBezTo>
                    <a:pt x="201" y="182"/>
                    <a:pt x="242" y="107"/>
                    <a:pt x="221" y="36"/>
                  </a:cubicBezTo>
                  <a:cubicBezTo>
                    <a:pt x="217" y="23"/>
                    <a:pt x="211" y="11"/>
                    <a:pt x="204" y="0"/>
                  </a:cubicBezTo>
                  <a:cubicBezTo>
                    <a:pt x="221" y="16"/>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2065;p40"/>
            <p:cNvSpPr/>
            <p:nvPr/>
          </p:nvSpPr>
          <p:spPr>
            <a:xfrm rot="6331355">
              <a:off x="711016" y="4538768"/>
              <a:ext cx="211910" cy="199384"/>
            </a:xfrm>
            <a:custGeom>
              <a:avLst/>
              <a:gdLst/>
              <a:ahLst/>
              <a:cxnLst/>
              <a:rect l="l" t="t" r="r" b="b"/>
              <a:pathLst>
                <a:path w="203" h="191" extrusionOk="0">
                  <a:moveTo>
                    <a:pt x="5" y="142"/>
                  </a:moveTo>
                  <a:cubicBezTo>
                    <a:pt x="-12" y="83"/>
                    <a:pt x="21" y="22"/>
                    <a:pt x="80" y="4"/>
                  </a:cubicBezTo>
                  <a:cubicBezTo>
                    <a:pt x="127" y="-10"/>
                    <a:pt x="177" y="10"/>
                    <a:pt x="203" y="50"/>
                  </a:cubicBezTo>
                  <a:cubicBezTo>
                    <a:pt x="176" y="24"/>
                    <a:pt x="136" y="13"/>
                    <a:pt x="97" y="24"/>
                  </a:cubicBezTo>
                  <a:cubicBezTo>
                    <a:pt x="38" y="42"/>
                    <a:pt x="5" y="103"/>
                    <a:pt x="22" y="162"/>
                  </a:cubicBezTo>
                  <a:cubicBezTo>
                    <a:pt x="25" y="173"/>
                    <a:pt x="30" y="182"/>
                    <a:pt x="36" y="191"/>
                  </a:cubicBezTo>
                  <a:cubicBezTo>
                    <a:pt x="22"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6" name="Google Shape;2066;p40"/>
            <p:cNvSpPr/>
            <p:nvPr/>
          </p:nvSpPr>
          <p:spPr>
            <a:xfrm rot="6331355">
              <a:off x="1537" y="4275997"/>
              <a:ext cx="226525" cy="226525"/>
            </a:xfrm>
            <a:custGeom>
              <a:avLst/>
              <a:gdLst/>
              <a:ahLst/>
              <a:cxnLst/>
              <a:rect l="l" t="t" r="r" b="b"/>
              <a:pathLst>
                <a:path w="217" h="217" extrusionOk="0">
                  <a:moveTo>
                    <a:pt x="208" y="153"/>
                  </a:moveTo>
                  <a:cubicBezTo>
                    <a:pt x="183" y="207"/>
                    <a:pt x="119" y="232"/>
                    <a:pt x="64" y="207"/>
                  </a:cubicBezTo>
                  <a:cubicBezTo>
                    <a:pt x="9" y="183"/>
                    <a:pt x="-15" y="118"/>
                    <a:pt x="9" y="64"/>
                  </a:cubicBezTo>
                  <a:cubicBezTo>
                    <a:pt x="34" y="9"/>
                    <a:pt x="98" y="-15"/>
                    <a:pt x="153" y="9"/>
                  </a:cubicBezTo>
                  <a:cubicBezTo>
                    <a:pt x="208" y="34"/>
                    <a:pt x="232" y="98"/>
                    <a:pt x="208" y="1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7" name="Google Shape;2067;p40"/>
            <p:cNvSpPr/>
            <p:nvPr/>
          </p:nvSpPr>
          <p:spPr>
            <a:xfrm rot="6331355">
              <a:off x="15228" y="4288683"/>
              <a:ext cx="200428" cy="200428"/>
            </a:xfrm>
            <a:custGeom>
              <a:avLst/>
              <a:gdLst/>
              <a:ahLst/>
              <a:cxnLst/>
              <a:rect l="l" t="t" r="r" b="b"/>
              <a:pathLst>
                <a:path w="192" h="192" extrusionOk="0">
                  <a:moveTo>
                    <a:pt x="184" y="136"/>
                  </a:moveTo>
                  <a:cubicBezTo>
                    <a:pt x="162" y="184"/>
                    <a:pt x="105" y="205"/>
                    <a:pt x="57" y="184"/>
                  </a:cubicBezTo>
                  <a:cubicBezTo>
                    <a:pt x="8" y="162"/>
                    <a:pt x="-13" y="105"/>
                    <a:pt x="9" y="57"/>
                  </a:cubicBezTo>
                  <a:cubicBezTo>
                    <a:pt x="30" y="9"/>
                    <a:pt x="87" y="-13"/>
                    <a:pt x="136" y="9"/>
                  </a:cubicBezTo>
                  <a:cubicBezTo>
                    <a:pt x="184" y="31"/>
                    <a:pt x="206" y="87"/>
                    <a:pt x="184" y="136"/>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2068;p40"/>
            <p:cNvSpPr/>
            <p:nvPr/>
          </p:nvSpPr>
          <p:spPr>
            <a:xfrm rot="6331355">
              <a:off x="28678" y="4303138"/>
              <a:ext cx="172242" cy="172242"/>
            </a:xfrm>
            <a:custGeom>
              <a:avLst/>
              <a:gdLst/>
              <a:ahLst/>
              <a:cxnLst/>
              <a:rect l="l" t="t" r="r" b="b"/>
              <a:pathLst>
                <a:path w="165" h="165" extrusionOk="0">
                  <a:moveTo>
                    <a:pt x="158" y="116"/>
                  </a:moveTo>
                  <a:cubicBezTo>
                    <a:pt x="139" y="158"/>
                    <a:pt x="90" y="176"/>
                    <a:pt x="48" y="157"/>
                  </a:cubicBezTo>
                  <a:cubicBezTo>
                    <a:pt x="7" y="139"/>
                    <a:pt x="-12" y="90"/>
                    <a:pt x="7" y="48"/>
                  </a:cubicBezTo>
                  <a:cubicBezTo>
                    <a:pt x="26" y="7"/>
                    <a:pt x="75" y="-12"/>
                    <a:pt x="116" y="7"/>
                  </a:cubicBezTo>
                  <a:cubicBezTo>
                    <a:pt x="158" y="26"/>
                    <a:pt x="176" y="75"/>
                    <a:pt x="158" y="11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9" name="Google Shape;2069;p40"/>
            <p:cNvSpPr/>
            <p:nvPr/>
          </p:nvSpPr>
          <p:spPr>
            <a:xfrm rot="6331355">
              <a:off x="11752" y="4336963"/>
              <a:ext cx="205647" cy="102302"/>
            </a:xfrm>
            <a:custGeom>
              <a:avLst/>
              <a:gdLst/>
              <a:ahLst/>
              <a:cxnLst/>
              <a:rect l="l" t="t" r="r" b="b"/>
              <a:pathLst>
                <a:path w="197" h="98" extrusionOk="0">
                  <a:moveTo>
                    <a:pt x="192" y="98"/>
                  </a:moveTo>
                  <a:lnTo>
                    <a:pt x="0" y="12"/>
                  </a:lnTo>
                  <a:lnTo>
                    <a:pt x="6" y="0"/>
                  </a:lnTo>
                  <a:lnTo>
                    <a:pt x="197" y="86"/>
                  </a:lnTo>
                  <a:lnTo>
                    <a:pt x="192" y="98"/>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2070;p40"/>
            <p:cNvSpPr/>
            <p:nvPr/>
          </p:nvSpPr>
          <p:spPr>
            <a:xfrm rot="6331355">
              <a:off x="19453" y="4342427"/>
              <a:ext cx="184769" cy="87687"/>
            </a:xfrm>
            <a:custGeom>
              <a:avLst/>
              <a:gdLst/>
              <a:ahLst/>
              <a:cxnLst/>
              <a:rect l="l" t="t" r="r" b="b"/>
              <a:pathLst>
                <a:path w="177" h="84" extrusionOk="0">
                  <a:moveTo>
                    <a:pt x="177" y="78"/>
                  </a:moveTo>
                  <a:cubicBezTo>
                    <a:pt x="177" y="80"/>
                    <a:pt x="175" y="82"/>
                    <a:pt x="174" y="84"/>
                  </a:cubicBezTo>
                  <a:lnTo>
                    <a:pt x="0" y="6"/>
                  </a:lnTo>
                  <a:cubicBezTo>
                    <a:pt x="1" y="4"/>
                    <a:pt x="1" y="2"/>
                    <a:pt x="2" y="0"/>
                  </a:cubicBezTo>
                  <a:lnTo>
                    <a:pt x="177" y="78"/>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2071;p40"/>
            <p:cNvSpPr/>
            <p:nvPr/>
          </p:nvSpPr>
          <p:spPr>
            <a:xfrm rot="6331355">
              <a:off x="-70167" y="4289999"/>
              <a:ext cx="257842" cy="243227"/>
            </a:xfrm>
            <a:custGeom>
              <a:avLst/>
              <a:gdLst/>
              <a:ahLst/>
              <a:cxnLst/>
              <a:rect l="l" t="t" r="r" b="b"/>
              <a:pathLst>
                <a:path w="247" h="233" extrusionOk="0">
                  <a:moveTo>
                    <a:pt x="241" y="60"/>
                  </a:moveTo>
                  <a:cubicBezTo>
                    <a:pt x="262" y="131"/>
                    <a:pt x="222" y="206"/>
                    <a:pt x="150" y="227"/>
                  </a:cubicBezTo>
                  <a:cubicBezTo>
                    <a:pt x="92" y="244"/>
                    <a:pt x="31" y="220"/>
                    <a:pt x="0" y="172"/>
                  </a:cubicBezTo>
                  <a:cubicBezTo>
                    <a:pt x="33" y="203"/>
                    <a:pt x="82" y="217"/>
                    <a:pt x="130" y="202"/>
                  </a:cubicBezTo>
                  <a:cubicBezTo>
                    <a:pt x="201" y="181"/>
                    <a:pt x="241" y="107"/>
                    <a:pt x="220" y="36"/>
                  </a:cubicBezTo>
                  <a:cubicBezTo>
                    <a:pt x="216" y="23"/>
                    <a:pt x="211" y="10"/>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2072;p40"/>
            <p:cNvSpPr/>
            <p:nvPr/>
          </p:nvSpPr>
          <p:spPr>
            <a:xfrm rot="6331355">
              <a:off x="54385" y="4271359"/>
              <a:ext cx="211910" cy="200428"/>
            </a:xfrm>
            <a:custGeom>
              <a:avLst/>
              <a:gdLst/>
              <a:ahLst/>
              <a:cxnLst/>
              <a:rect l="l" t="t" r="r" b="b"/>
              <a:pathLst>
                <a:path w="203" h="192" extrusionOk="0">
                  <a:moveTo>
                    <a:pt x="4" y="143"/>
                  </a:moveTo>
                  <a:cubicBezTo>
                    <a:pt x="-13" y="84"/>
                    <a:pt x="20" y="23"/>
                    <a:pt x="79" y="5"/>
                  </a:cubicBezTo>
                  <a:cubicBezTo>
                    <a:pt x="127" y="-9"/>
                    <a:pt x="177" y="11"/>
                    <a:pt x="203" y="50"/>
                  </a:cubicBezTo>
                  <a:cubicBezTo>
                    <a:pt x="175" y="24"/>
                    <a:pt x="135" y="14"/>
                    <a:pt x="96" y="25"/>
                  </a:cubicBezTo>
                  <a:cubicBezTo>
                    <a:pt x="37" y="43"/>
                    <a:pt x="4" y="104"/>
                    <a:pt x="21" y="163"/>
                  </a:cubicBezTo>
                  <a:cubicBezTo>
                    <a:pt x="25" y="173"/>
                    <a:pt x="29" y="183"/>
                    <a:pt x="35" y="192"/>
                  </a:cubicBezTo>
                  <a:cubicBezTo>
                    <a:pt x="21" y="179"/>
                    <a:pt x="10" y="162"/>
                    <a:pt x="4" y="143"/>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2073;p40"/>
            <p:cNvSpPr/>
            <p:nvPr/>
          </p:nvSpPr>
          <p:spPr>
            <a:xfrm rot="6331355">
              <a:off x="218524" y="4746878"/>
              <a:ext cx="226525" cy="226525"/>
            </a:xfrm>
            <a:custGeom>
              <a:avLst/>
              <a:gdLst/>
              <a:ahLst/>
              <a:cxnLst/>
              <a:rect l="l" t="t" r="r" b="b"/>
              <a:pathLst>
                <a:path w="217" h="217" extrusionOk="0">
                  <a:moveTo>
                    <a:pt x="149" y="8"/>
                  </a:moveTo>
                  <a:cubicBezTo>
                    <a:pt x="205" y="30"/>
                    <a:pt x="232" y="93"/>
                    <a:pt x="209" y="149"/>
                  </a:cubicBezTo>
                  <a:cubicBezTo>
                    <a:pt x="187" y="204"/>
                    <a:pt x="123" y="231"/>
                    <a:pt x="68" y="209"/>
                  </a:cubicBezTo>
                  <a:cubicBezTo>
                    <a:pt x="12" y="187"/>
                    <a:pt x="-15" y="123"/>
                    <a:pt x="7" y="68"/>
                  </a:cubicBezTo>
                  <a:cubicBezTo>
                    <a:pt x="30" y="12"/>
                    <a:pt x="93" y="-15"/>
                    <a:pt x="149" y="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4" name="Google Shape;2074;p40"/>
            <p:cNvSpPr/>
            <p:nvPr/>
          </p:nvSpPr>
          <p:spPr>
            <a:xfrm rot="6331355">
              <a:off x="232215" y="4759564"/>
              <a:ext cx="200428" cy="200428"/>
            </a:xfrm>
            <a:custGeom>
              <a:avLst/>
              <a:gdLst/>
              <a:ahLst/>
              <a:cxnLst/>
              <a:rect l="l" t="t" r="r" b="b"/>
              <a:pathLst>
                <a:path w="192" h="192" extrusionOk="0">
                  <a:moveTo>
                    <a:pt x="132" y="8"/>
                  </a:moveTo>
                  <a:cubicBezTo>
                    <a:pt x="181" y="27"/>
                    <a:pt x="205" y="83"/>
                    <a:pt x="186" y="132"/>
                  </a:cubicBezTo>
                  <a:cubicBezTo>
                    <a:pt x="166" y="181"/>
                    <a:pt x="110" y="205"/>
                    <a:pt x="61" y="185"/>
                  </a:cubicBezTo>
                  <a:cubicBezTo>
                    <a:pt x="11" y="165"/>
                    <a:pt x="-13" y="109"/>
                    <a:pt x="7" y="61"/>
                  </a:cubicBezTo>
                  <a:cubicBezTo>
                    <a:pt x="27" y="11"/>
                    <a:pt x="83" y="-12"/>
                    <a:pt x="132" y="8"/>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5" name="Google Shape;2075;p40"/>
            <p:cNvSpPr/>
            <p:nvPr/>
          </p:nvSpPr>
          <p:spPr>
            <a:xfrm rot="6331355">
              <a:off x="245665" y="4774020"/>
              <a:ext cx="172242" cy="172242"/>
            </a:xfrm>
            <a:custGeom>
              <a:avLst/>
              <a:gdLst/>
              <a:ahLst/>
              <a:cxnLst/>
              <a:rect l="l" t="t" r="r" b="b"/>
              <a:pathLst>
                <a:path w="165" h="165" extrusionOk="0">
                  <a:moveTo>
                    <a:pt x="113" y="6"/>
                  </a:moveTo>
                  <a:cubicBezTo>
                    <a:pt x="156" y="23"/>
                    <a:pt x="176" y="71"/>
                    <a:pt x="159" y="113"/>
                  </a:cubicBezTo>
                  <a:cubicBezTo>
                    <a:pt x="142" y="155"/>
                    <a:pt x="94" y="176"/>
                    <a:pt x="52" y="159"/>
                  </a:cubicBezTo>
                  <a:cubicBezTo>
                    <a:pt x="9" y="142"/>
                    <a:pt x="-11" y="94"/>
                    <a:pt x="6" y="52"/>
                  </a:cubicBezTo>
                  <a:cubicBezTo>
                    <a:pt x="23" y="9"/>
                    <a:pt x="71" y="-11"/>
                    <a:pt x="113" y="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6" name="Google Shape;2076;p40"/>
            <p:cNvSpPr/>
            <p:nvPr/>
          </p:nvSpPr>
          <p:spPr>
            <a:xfrm rot="6331355">
              <a:off x="284009" y="4757279"/>
              <a:ext cx="94994" cy="207735"/>
            </a:xfrm>
            <a:custGeom>
              <a:avLst/>
              <a:gdLst/>
              <a:ahLst/>
              <a:cxnLst/>
              <a:rect l="l" t="t" r="r" b="b"/>
              <a:pathLst>
                <a:path w="91" h="199" extrusionOk="0">
                  <a:moveTo>
                    <a:pt x="91" y="5"/>
                  </a:moveTo>
                  <a:lnTo>
                    <a:pt x="12" y="199"/>
                  </a:lnTo>
                  <a:lnTo>
                    <a:pt x="0" y="194"/>
                  </a:lnTo>
                  <a:lnTo>
                    <a:pt x="78" y="0"/>
                  </a:lnTo>
                  <a:lnTo>
                    <a:pt x="91" y="5"/>
                  </a:lnTo>
                  <a:close/>
                </a:path>
              </a:pathLst>
            </a:custGeom>
            <a:solidFill>
              <a:schemeClr val="lt2"/>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7" name="Google Shape;2077;p40"/>
            <p:cNvSpPr/>
            <p:nvPr/>
          </p:nvSpPr>
          <p:spPr>
            <a:xfrm rot="6331355">
              <a:off x="288588" y="4769292"/>
              <a:ext cx="81424" cy="187901"/>
            </a:xfrm>
            <a:custGeom>
              <a:avLst/>
              <a:gdLst/>
              <a:ahLst/>
              <a:cxnLst/>
              <a:rect l="l" t="t" r="r" b="b"/>
              <a:pathLst>
                <a:path w="78" h="180" extrusionOk="0">
                  <a:moveTo>
                    <a:pt x="72" y="0"/>
                  </a:moveTo>
                  <a:cubicBezTo>
                    <a:pt x="74" y="1"/>
                    <a:pt x="76" y="1"/>
                    <a:pt x="78" y="3"/>
                  </a:cubicBezTo>
                  <a:lnTo>
                    <a:pt x="7" y="180"/>
                  </a:lnTo>
                  <a:cubicBezTo>
                    <a:pt x="5" y="179"/>
                    <a:pt x="2" y="178"/>
                    <a:pt x="0" y="178"/>
                  </a:cubicBezTo>
                  <a:lnTo>
                    <a:pt x="72" y="0"/>
                  </a:lnTo>
                  <a:close/>
                </a:path>
              </a:pathLst>
            </a:custGeom>
            <a:solidFill>
              <a:srgbClr val="FFFFFF">
                <a:alpha val="20890"/>
              </a:srgbClr>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8" name="Google Shape;2078;p40"/>
            <p:cNvSpPr/>
            <p:nvPr/>
          </p:nvSpPr>
          <p:spPr>
            <a:xfrm rot="6331355">
              <a:off x="146820" y="4760880"/>
              <a:ext cx="257842" cy="243227"/>
            </a:xfrm>
            <a:custGeom>
              <a:avLst/>
              <a:gdLst/>
              <a:ahLst/>
              <a:cxnLst/>
              <a:rect l="l" t="t" r="r" b="b"/>
              <a:pathLst>
                <a:path w="247" h="233" extrusionOk="0">
                  <a:moveTo>
                    <a:pt x="241" y="60"/>
                  </a:moveTo>
                  <a:cubicBezTo>
                    <a:pt x="262" y="131"/>
                    <a:pt x="222" y="206"/>
                    <a:pt x="150" y="227"/>
                  </a:cubicBezTo>
                  <a:cubicBezTo>
                    <a:pt x="92" y="244"/>
                    <a:pt x="32" y="220"/>
                    <a:pt x="0" y="172"/>
                  </a:cubicBezTo>
                  <a:cubicBezTo>
                    <a:pt x="34" y="203"/>
                    <a:pt x="82" y="216"/>
                    <a:pt x="129" y="203"/>
                  </a:cubicBezTo>
                  <a:cubicBezTo>
                    <a:pt x="201" y="182"/>
                    <a:pt x="241" y="107"/>
                    <a:pt x="220"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9" name="Google Shape;2079;p40"/>
            <p:cNvSpPr/>
            <p:nvPr/>
          </p:nvSpPr>
          <p:spPr>
            <a:xfrm rot="6331355">
              <a:off x="270868" y="4742623"/>
              <a:ext cx="211910" cy="199384"/>
            </a:xfrm>
            <a:custGeom>
              <a:avLst/>
              <a:gdLst/>
              <a:ahLst/>
              <a:cxnLst/>
              <a:rect l="l" t="t" r="r" b="b"/>
              <a:pathLst>
                <a:path w="203" h="191" extrusionOk="0">
                  <a:moveTo>
                    <a:pt x="4" y="142"/>
                  </a:moveTo>
                  <a:cubicBezTo>
                    <a:pt x="-13" y="83"/>
                    <a:pt x="20" y="21"/>
                    <a:pt x="79" y="4"/>
                  </a:cubicBezTo>
                  <a:cubicBezTo>
                    <a:pt x="127" y="-10"/>
                    <a:pt x="177" y="10"/>
                    <a:pt x="203" y="49"/>
                  </a:cubicBezTo>
                  <a:cubicBezTo>
                    <a:pt x="175" y="24"/>
                    <a:pt x="135" y="13"/>
                    <a:pt x="96" y="24"/>
                  </a:cubicBezTo>
                  <a:cubicBezTo>
                    <a:pt x="38" y="42"/>
                    <a:pt x="4" y="103"/>
                    <a:pt x="21" y="162"/>
                  </a:cubicBezTo>
                  <a:cubicBezTo>
                    <a:pt x="25" y="173"/>
                    <a:pt x="29" y="182"/>
                    <a:pt x="35" y="191"/>
                  </a:cubicBezTo>
                  <a:cubicBezTo>
                    <a:pt x="21" y="178"/>
                    <a:pt x="10" y="161"/>
                    <a:pt x="4"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0" name="Google Shape;2080;p40"/>
            <p:cNvSpPr/>
            <p:nvPr/>
          </p:nvSpPr>
          <p:spPr>
            <a:xfrm rot="6331355">
              <a:off x="-438490" y="4478967"/>
              <a:ext cx="227569" cy="227569"/>
            </a:xfrm>
            <a:custGeom>
              <a:avLst/>
              <a:gdLst/>
              <a:ahLst/>
              <a:cxnLst/>
              <a:rect l="l" t="t" r="r" b="b"/>
              <a:pathLst>
                <a:path w="218" h="218" extrusionOk="0">
                  <a:moveTo>
                    <a:pt x="168" y="18"/>
                  </a:moveTo>
                  <a:cubicBezTo>
                    <a:pt x="218" y="50"/>
                    <a:pt x="233" y="117"/>
                    <a:pt x="200" y="168"/>
                  </a:cubicBezTo>
                  <a:cubicBezTo>
                    <a:pt x="168" y="218"/>
                    <a:pt x="100" y="233"/>
                    <a:pt x="50" y="200"/>
                  </a:cubicBezTo>
                  <a:cubicBezTo>
                    <a:pt x="-1" y="168"/>
                    <a:pt x="-15" y="101"/>
                    <a:pt x="17" y="50"/>
                  </a:cubicBezTo>
                  <a:cubicBezTo>
                    <a:pt x="50" y="0"/>
                    <a:pt x="117" y="-15"/>
                    <a:pt x="168" y="18"/>
                  </a:cubicBezTo>
                  <a:close/>
                </a:path>
              </a:pathLst>
            </a:custGeom>
            <a:solidFill>
              <a:schemeClr val="lt2"/>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1" name="Google Shape;2081;p40"/>
            <p:cNvSpPr/>
            <p:nvPr/>
          </p:nvSpPr>
          <p:spPr>
            <a:xfrm rot="6331355">
              <a:off x="-424920" y="4492538"/>
              <a:ext cx="200428" cy="200428"/>
            </a:xfrm>
            <a:custGeom>
              <a:avLst/>
              <a:gdLst/>
              <a:ahLst/>
              <a:cxnLst/>
              <a:rect l="l" t="t" r="r" b="b"/>
              <a:pathLst>
                <a:path w="192" h="192" extrusionOk="0">
                  <a:moveTo>
                    <a:pt x="148" y="15"/>
                  </a:moveTo>
                  <a:cubicBezTo>
                    <a:pt x="192" y="44"/>
                    <a:pt x="205" y="103"/>
                    <a:pt x="176" y="148"/>
                  </a:cubicBezTo>
                  <a:cubicBezTo>
                    <a:pt x="148" y="192"/>
                    <a:pt x="89" y="205"/>
                    <a:pt x="44" y="177"/>
                  </a:cubicBezTo>
                  <a:cubicBezTo>
                    <a:pt x="-1" y="148"/>
                    <a:pt x="-14" y="89"/>
                    <a:pt x="15" y="44"/>
                  </a:cubicBezTo>
                  <a:cubicBezTo>
                    <a:pt x="44" y="0"/>
                    <a:pt x="103" y="-13"/>
                    <a:pt x="148" y="15"/>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2" name="Google Shape;2082;p40"/>
            <p:cNvSpPr/>
            <p:nvPr/>
          </p:nvSpPr>
          <p:spPr>
            <a:xfrm rot="6331355">
              <a:off x="-410688" y="4506649"/>
              <a:ext cx="172242" cy="171199"/>
            </a:xfrm>
            <a:custGeom>
              <a:avLst/>
              <a:gdLst/>
              <a:ahLst/>
              <a:cxnLst/>
              <a:rect l="l" t="t" r="r" b="b"/>
              <a:pathLst>
                <a:path w="165" h="164" extrusionOk="0">
                  <a:moveTo>
                    <a:pt x="127" y="13"/>
                  </a:moveTo>
                  <a:cubicBezTo>
                    <a:pt x="166" y="37"/>
                    <a:pt x="177" y="88"/>
                    <a:pt x="152" y="127"/>
                  </a:cubicBezTo>
                  <a:cubicBezTo>
                    <a:pt x="128" y="165"/>
                    <a:pt x="76" y="176"/>
                    <a:pt x="38" y="151"/>
                  </a:cubicBezTo>
                  <a:cubicBezTo>
                    <a:pt x="0" y="127"/>
                    <a:pt x="-11" y="76"/>
                    <a:pt x="13" y="38"/>
                  </a:cubicBezTo>
                  <a:cubicBezTo>
                    <a:pt x="38" y="-1"/>
                    <a:pt x="89" y="-12"/>
                    <a:pt x="127" y="13"/>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3" name="Google Shape;2083;p40"/>
            <p:cNvSpPr/>
            <p:nvPr/>
          </p:nvSpPr>
          <p:spPr>
            <a:xfrm rot="6331355">
              <a:off x="-390592" y="4497598"/>
              <a:ext cx="130487" cy="191033"/>
            </a:xfrm>
            <a:custGeom>
              <a:avLst/>
              <a:gdLst/>
              <a:ahLst/>
              <a:cxnLst/>
              <a:rect l="l" t="t" r="r" b="b"/>
              <a:pathLst>
                <a:path w="125" h="183" extrusionOk="0">
                  <a:moveTo>
                    <a:pt x="125" y="7"/>
                  </a:moveTo>
                  <a:lnTo>
                    <a:pt x="11" y="183"/>
                  </a:lnTo>
                  <a:lnTo>
                    <a:pt x="0" y="176"/>
                  </a:lnTo>
                  <a:lnTo>
                    <a:pt x="114" y="0"/>
                  </a:lnTo>
                  <a:lnTo>
                    <a:pt x="125" y="7"/>
                  </a:lnTo>
                  <a:close/>
                </a:path>
              </a:pathLst>
            </a:custGeom>
            <a:solidFill>
              <a:schemeClr val="lt2"/>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4" name="Google Shape;2084;p40"/>
            <p:cNvSpPr/>
            <p:nvPr/>
          </p:nvSpPr>
          <p:spPr>
            <a:xfrm rot="6331355">
              <a:off x="-384588" y="4510114"/>
              <a:ext cx="113784" cy="171199"/>
            </a:xfrm>
            <a:custGeom>
              <a:avLst/>
              <a:gdLst/>
              <a:ahLst/>
              <a:cxnLst/>
              <a:rect l="l" t="t" r="r" b="b"/>
              <a:pathLst>
                <a:path w="109" h="164" extrusionOk="0">
                  <a:moveTo>
                    <a:pt x="104" y="0"/>
                  </a:moveTo>
                  <a:cubicBezTo>
                    <a:pt x="105" y="1"/>
                    <a:pt x="107" y="2"/>
                    <a:pt x="109" y="4"/>
                  </a:cubicBezTo>
                  <a:lnTo>
                    <a:pt x="5" y="164"/>
                  </a:lnTo>
                  <a:cubicBezTo>
                    <a:pt x="4" y="164"/>
                    <a:pt x="2" y="162"/>
                    <a:pt x="0" y="161"/>
                  </a:cubicBezTo>
                  <a:lnTo>
                    <a:pt x="104" y="0"/>
                  </a:ln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5" name="Google Shape;2085;p40"/>
            <p:cNvSpPr/>
            <p:nvPr/>
          </p:nvSpPr>
          <p:spPr>
            <a:xfrm rot="6331355">
              <a:off x="-510035" y="4492848"/>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7"/>
                    <a:pt x="221" y="35"/>
                  </a:cubicBezTo>
                  <a:cubicBezTo>
                    <a:pt x="217" y="22"/>
                    <a:pt x="211" y="10"/>
                    <a:pt x="204" y="0"/>
                  </a:cubicBezTo>
                  <a:cubicBezTo>
                    <a:pt x="221" y="15"/>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6" name="Google Shape;2086;p40"/>
            <p:cNvSpPr/>
            <p:nvPr/>
          </p:nvSpPr>
          <p:spPr>
            <a:xfrm rot="6331355">
              <a:off x="-386146" y="4474711"/>
              <a:ext cx="212954" cy="200428"/>
            </a:xfrm>
            <a:custGeom>
              <a:avLst/>
              <a:gdLst/>
              <a:ahLst/>
              <a:cxnLst/>
              <a:rect l="l" t="t" r="r" b="b"/>
              <a:pathLst>
                <a:path w="204" h="192" extrusionOk="0">
                  <a:moveTo>
                    <a:pt x="5" y="142"/>
                  </a:moveTo>
                  <a:cubicBezTo>
                    <a:pt x="-13" y="84"/>
                    <a:pt x="21" y="22"/>
                    <a:pt x="79" y="5"/>
                  </a:cubicBezTo>
                  <a:cubicBezTo>
                    <a:pt x="127" y="-9"/>
                    <a:pt x="177" y="10"/>
                    <a:pt x="204" y="50"/>
                  </a:cubicBezTo>
                  <a:cubicBezTo>
                    <a:pt x="176" y="24"/>
                    <a:pt x="136" y="13"/>
                    <a:pt x="97" y="25"/>
                  </a:cubicBezTo>
                  <a:cubicBezTo>
                    <a:pt x="38" y="42"/>
                    <a:pt x="5" y="104"/>
                    <a:pt x="22" y="162"/>
                  </a:cubicBezTo>
                  <a:cubicBezTo>
                    <a:pt x="25" y="173"/>
                    <a:pt x="30" y="183"/>
                    <a:pt x="36" y="192"/>
                  </a:cubicBezTo>
                  <a:cubicBezTo>
                    <a:pt x="21"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7" name="Google Shape;2087;p40"/>
            <p:cNvSpPr/>
            <p:nvPr/>
          </p:nvSpPr>
          <p:spPr>
            <a:xfrm rot="6331355">
              <a:off x="-222007" y="4950231"/>
              <a:ext cx="227569" cy="226525"/>
            </a:xfrm>
            <a:custGeom>
              <a:avLst/>
              <a:gdLst/>
              <a:ahLst/>
              <a:cxnLst/>
              <a:rect l="l" t="t" r="r" b="b"/>
              <a:pathLst>
                <a:path w="218" h="217" extrusionOk="0">
                  <a:moveTo>
                    <a:pt x="213" y="77"/>
                  </a:moveTo>
                  <a:cubicBezTo>
                    <a:pt x="230" y="135"/>
                    <a:pt x="197" y="195"/>
                    <a:pt x="140" y="212"/>
                  </a:cubicBezTo>
                  <a:cubicBezTo>
                    <a:pt x="82" y="229"/>
                    <a:pt x="22" y="196"/>
                    <a:pt x="5" y="139"/>
                  </a:cubicBezTo>
                  <a:cubicBezTo>
                    <a:pt x="-12" y="81"/>
                    <a:pt x="21" y="21"/>
                    <a:pt x="78" y="4"/>
                  </a:cubicBezTo>
                  <a:cubicBezTo>
                    <a:pt x="135" y="-13"/>
                    <a:pt x="196" y="20"/>
                    <a:pt x="213" y="7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8" name="Google Shape;2088;p40"/>
            <p:cNvSpPr/>
            <p:nvPr/>
          </p:nvSpPr>
          <p:spPr>
            <a:xfrm rot="6331355">
              <a:off x="-207933" y="4963419"/>
              <a:ext cx="200428" cy="200428"/>
            </a:xfrm>
            <a:custGeom>
              <a:avLst/>
              <a:gdLst/>
              <a:ahLst/>
              <a:cxnLst/>
              <a:rect l="l" t="t" r="r" b="b"/>
              <a:pathLst>
                <a:path w="192" h="192" extrusionOk="0">
                  <a:moveTo>
                    <a:pt x="188" y="69"/>
                  </a:moveTo>
                  <a:cubicBezTo>
                    <a:pt x="203" y="119"/>
                    <a:pt x="174" y="173"/>
                    <a:pt x="123" y="188"/>
                  </a:cubicBezTo>
                  <a:cubicBezTo>
                    <a:pt x="72" y="203"/>
                    <a:pt x="19" y="174"/>
                    <a:pt x="4" y="123"/>
                  </a:cubicBezTo>
                  <a:cubicBezTo>
                    <a:pt x="-11" y="73"/>
                    <a:pt x="18" y="19"/>
                    <a:pt x="69" y="4"/>
                  </a:cubicBezTo>
                  <a:cubicBezTo>
                    <a:pt x="119"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9" name="Google Shape;2089;p40"/>
            <p:cNvSpPr/>
            <p:nvPr/>
          </p:nvSpPr>
          <p:spPr>
            <a:xfrm rot="6331355">
              <a:off x="-193701" y="4977530"/>
              <a:ext cx="172242" cy="171199"/>
            </a:xfrm>
            <a:custGeom>
              <a:avLst/>
              <a:gdLst/>
              <a:ahLst/>
              <a:cxnLst/>
              <a:rect l="l" t="t" r="r" b="b"/>
              <a:pathLst>
                <a:path w="165" h="164" extrusionOk="0">
                  <a:moveTo>
                    <a:pt x="162" y="59"/>
                  </a:moveTo>
                  <a:cubicBezTo>
                    <a:pt x="175" y="102"/>
                    <a:pt x="150" y="148"/>
                    <a:pt x="106" y="161"/>
                  </a:cubicBezTo>
                  <a:cubicBezTo>
                    <a:pt x="63" y="174"/>
                    <a:pt x="17" y="149"/>
                    <a:pt x="4" y="105"/>
                  </a:cubicBezTo>
                  <a:cubicBezTo>
                    <a:pt x="-9" y="62"/>
                    <a:pt x="16" y="16"/>
                    <a:pt x="59" y="3"/>
                  </a:cubicBezTo>
                  <a:cubicBezTo>
                    <a:pt x="103" y="-10"/>
                    <a:pt x="149" y="15"/>
                    <a:pt x="162" y="59"/>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0" name="Google Shape;2090;p40"/>
            <p:cNvSpPr/>
            <p:nvPr/>
          </p:nvSpPr>
          <p:spPr>
            <a:xfrm rot="6331355">
              <a:off x="-215202" y="5025773"/>
              <a:ext cx="212954" cy="75160"/>
            </a:xfrm>
            <a:custGeom>
              <a:avLst/>
              <a:gdLst/>
              <a:ahLst/>
              <a:cxnLst/>
              <a:rect l="l" t="t" r="r" b="b"/>
              <a:pathLst>
                <a:path w="204" h="72" extrusionOk="0">
                  <a:moveTo>
                    <a:pt x="204" y="13"/>
                  </a:moveTo>
                  <a:lnTo>
                    <a:pt x="4" y="72"/>
                  </a:lnTo>
                  <a:lnTo>
                    <a:pt x="0" y="59"/>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1" name="Google Shape;2091;p40"/>
            <p:cNvSpPr/>
            <p:nvPr/>
          </p:nvSpPr>
          <p:spPr>
            <a:xfrm rot="6331355">
              <a:off x="-209607" y="5031542"/>
              <a:ext cx="194164" cy="63678"/>
            </a:xfrm>
            <a:custGeom>
              <a:avLst/>
              <a:gdLst/>
              <a:ahLst/>
              <a:cxnLst/>
              <a:rect l="l" t="t" r="r" b="b"/>
              <a:pathLst>
                <a:path w="186" h="61" extrusionOk="0">
                  <a:moveTo>
                    <a:pt x="184" y="0"/>
                  </a:moveTo>
                  <a:cubicBezTo>
                    <a:pt x="185" y="2"/>
                    <a:pt x="185" y="4"/>
                    <a:pt x="186" y="6"/>
                  </a:cubicBezTo>
                  <a:lnTo>
                    <a:pt x="2" y="61"/>
                  </a:lnTo>
                  <a:cubicBezTo>
                    <a:pt x="2" y="59"/>
                    <a:pt x="1" y="56"/>
                    <a:pt x="0" y="54"/>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2" name="Google Shape;2092;p40"/>
            <p:cNvSpPr/>
            <p:nvPr/>
          </p:nvSpPr>
          <p:spPr>
            <a:xfrm rot="6331355">
              <a:off x="-293049" y="4963729"/>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6"/>
                    <a:pt x="221" y="35"/>
                  </a:cubicBezTo>
                  <a:cubicBezTo>
                    <a:pt x="217" y="22"/>
                    <a:pt x="211" y="10"/>
                    <a:pt x="204" y="0"/>
                  </a:cubicBezTo>
                  <a:cubicBezTo>
                    <a:pt x="221" y="16"/>
                    <a:pt x="235"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3" name="Google Shape;2093;p40"/>
            <p:cNvSpPr/>
            <p:nvPr/>
          </p:nvSpPr>
          <p:spPr>
            <a:xfrm rot="6331355">
              <a:off x="-168497" y="4945090"/>
              <a:ext cx="211910" cy="200428"/>
            </a:xfrm>
            <a:custGeom>
              <a:avLst/>
              <a:gdLst/>
              <a:ahLst/>
              <a:cxnLst/>
              <a:rect l="l" t="t" r="r" b="b"/>
              <a:pathLst>
                <a:path w="203" h="192" extrusionOk="0">
                  <a:moveTo>
                    <a:pt x="5" y="142"/>
                  </a:moveTo>
                  <a:cubicBezTo>
                    <a:pt x="-12" y="84"/>
                    <a:pt x="21" y="22"/>
                    <a:pt x="80" y="5"/>
                  </a:cubicBezTo>
                  <a:cubicBezTo>
                    <a:pt x="127" y="-9"/>
                    <a:pt x="177" y="11"/>
                    <a:pt x="203" y="50"/>
                  </a:cubicBezTo>
                  <a:cubicBezTo>
                    <a:pt x="176" y="24"/>
                    <a:pt x="136" y="14"/>
                    <a:pt x="97" y="25"/>
                  </a:cubicBezTo>
                  <a:cubicBezTo>
                    <a:pt x="38" y="42"/>
                    <a:pt x="5" y="104"/>
                    <a:pt x="22" y="163"/>
                  </a:cubicBezTo>
                  <a:cubicBezTo>
                    <a:pt x="25" y="173"/>
                    <a:pt x="30" y="183"/>
                    <a:pt x="36" y="192"/>
                  </a:cubicBezTo>
                  <a:cubicBezTo>
                    <a:pt x="22"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4" name="Google Shape;2094;p40"/>
            <p:cNvSpPr/>
            <p:nvPr/>
          </p:nvSpPr>
          <p:spPr>
            <a:xfrm rot="6331355">
              <a:off x="-96290" y="3924370"/>
              <a:ext cx="1034498" cy="1225531"/>
            </a:xfrm>
            <a:custGeom>
              <a:avLst/>
              <a:gdLst/>
              <a:ahLst/>
              <a:cxnLst/>
              <a:rect l="l" t="t" r="r" b="b"/>
              <a:pathLst>
                <a:path w="991" h="1174" extrusionOk="0">
                  <a:moveTo>
                    <a:pt x="0" y="0"/>
                  </a:moveTo>
                  <a:lnTo>
                    <a:pt x="991" y="1174"/>
                  </a:lnTo>
                  <a:cubicBezTo>
                    <a:pt x="991" y="1174"/>
                    <a:pt x="181" y="6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pic>
        <p:nvPicPr>
          <p:cNvPr id="86" name="Picture 85" descr="A screenshot of a computer&#10;&#10;Description automatically generated"/>
          <p:cNvPicPr>
            <a:picLocks noChangeAspect="1"/>
          </p:cNvPicPr>
          <p:nvPr/>
        </p:nvPicPr>
        <p:blipFill>
          <a:blip r:embed="rId1"/>
          <a:stretch>
            <a:fillRect/>
          </a:stretch>
        </p:blipFill>
        <p:spPr>
          <a:xfrm>
            <a:off x="2547921" y="2736639"/>
            <a:ext cx="6294223" cy="2019313"/>
          </a:xfrm>
          <a:prstGeom prst="rect">
            <a:avLst/>
          </a:prstGeom>
          <a:ln>
            <a:noFill/>
          </a:ln>
          <a:effectLst>
            <a:outerShdw blurRad="292100" dist="139700" dir="2700000" algn="tl" rotWithShape="0">
              <a:srgbClr val="333333">
                <a:alpha val="65000"/>
              </a:srgbClr>
            </a:outerShdw>
          </a:effectLst>
        </p:spPr>
      </p:pic>
      <p:pic>
        <p:nvPicPr>
          <p:cNvPr id="87" name="Picture 86" descr="A diagram of a smoke detector&#10;&#10;Description automatically generated"/>
          <p:cNvPicPr>
            <a:picLocks noChangeAspect="1"/>
          </p:cNvPicPr>
          <p:nvPr/>
        </p:nvPicPr>
        <p:blipFill>
          <a:blip r:embed="rId2"/>
          <a:stretch>
            <a:fillRect/>
          </a:stretch>
        </p:blipFill>
        <p:spPr>
          <a:xfrm>
            <a:off x="459454" y="556362"/>
            <a:ext cx="2288574" cy="2018528"/>
          </a:xfrm>
          <a:prstGeom prst="rect">
            <a:avLst/>
          </a:prstGeom>
          <a:ln>
            <a:noFill/>
          </a:ln>
          <a:effectLst>
            <a:outerShdw blurRad="292100" dist="139700" dir="2700000" algn="tl" rotWithShape="0">
              <a:srgbClr val="333333">
                <a:alpha val="65000"/>
              </a:srgbClr>
            </a:outerShdw>
          </a:effectLst>
        </p:spPr>
      </p:pic>
      <p:sp>
        <p:nvSpPr>
          <p:cNvPr id="88" name="TextBox 87"/>
          <p:cNvSpPr txBox="1"/>
          <p:nvPr/>
        </p:nvSpPr>
        <p:spPr>
          <a:xfrm>
            <a:off x="54508" y="3595211"/>
            <a:ext cx="451793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err="1">
                <a:solidFill>
                  <a:schemeClr val="bg1"/>
                </a:solidFill>
                <a:latin typeface="Archivo" charset="0"/>
                <a:cs typeface="Archivo" charset="0"/>
              </a:rPr>
              <a:t>SmokeD</a:t>
            </a:r>
            <a:r>
              <a:rPr lang="en-US">
                <a:solidFill>
                  <a:schemeClr val="bg1"/>
                </a:solidFill>
                <a:latin typeface="Archivo" charset="0"/>
                <a:cs typeface="Archivo" charset="0"/>
              </a:rPr>
              <a:t> Level &gt;= 0.17</a:t>
            </a:r>
            <a:endParaRPr lang="en-US">
              <a:solidFill>
                <a:schemeClr val="bg1"/>
              </a:solidFill>
              <a:latin typeface="Archivo" charset="0"/>
              <a:cs typeface="Archivo" charset="0"/>
            </a:endParaRPr>
          </a:p>
          <a:p>
            <a:r>
              <a:rPr lang="en-US">
                <a:solidFill>
                  <a:schemeClr val="bg1"/>
                </a:solidFill>
                <a:latin typeface="Archivo" charset="0"/>
                <a:cs typeface="Archivo" charset="0"/>
              </a:rPr>
              <a:t>Set Siren On to true</a:t>
            </a:r>
            <a:endParaRPr lang="en-US">
              <a:solidFill>
                <a:schemeClr val="bg1"/>
              </a:solidFill>
              <a:latin typeface="Archivo" charset="0"/>
              <a:cs typeface="Archivo" charset="0"/>
            </a:endParaRPr>
          </a:p>
          <a:p>
            <a:r>
              <a:rPr lang="en-US">
                <a:solidFill>
                  <a:schemeClr val="bg1"/>
                </a:solidFill>
                <a:latin typeface="Archivo" charset="0"/>
                <a:cs typeface="Archivo" charset="0"/>
              </a:rPr>
              <a:t>Set </a:t>
            </a:r>
            <a:r>
              <a:rPr lang="en-US" err="1">
                <a:solidFill>
                  <a:schemeClr val="bg1"/>
                </a:solidFill>
                <a:latin typeface="Archivo" charset="0"/>
                <a:cs typeface="Archivo" charset="0"/>
              </a:rPr>
              <a:t>Windowout</a:t>
            </a:r>
            <a:r>
              <a:rPr lang="en-US">
                <a:solidFill>
                  <a:schemeClr val="bg1"/>
                </a:solidFill>
                <a:latin typeface="Archivo" charset="0"/>
                <a:cs typeface="Archivo" charset="0"/>
              </a:rPr>
              <a:t> On to true</a:t>
            </a:r>
            <a:endParaRPr lang="en-US">
              <a:solidFill>
                <a:schemeClr val="bg1"/>
              </a:solidFill>
              <a:latin typeface="Archivo" charset="0"/>
              <a:cs typeface="Archivo" charset="0"/>
            </a:endParaRPr>
          </a:p>
          <a:p>
            <a:endParaRPr lang="en-US"/>
          </a:p>
        </p:txBody>
      </p:sp>
      <p:sp>
        <p:nvSpPr>
          <p:cNvPr id="5" name="TextBox 4"/>
          <p:cNvSpPr txBox="1"/>
          <p:nvPr/>
        </p:nvSpPr>
        <p:spPr>
          <a:xfrm>
            <a:off x="3465444" y="1191867"/>
            <a:ext cx="2743200" cy="738664"/>
          </a:xfrm>
          <a:prstGeom prst="rect">
            <a:avLst/>
          </a:prstGeom>
          <a:ln>
            <a:noFill/>
          </a:ln>
          <a:effectLst>
            <a:outerShdw blurRad="292100" dist="139700" dir="2700000" algn="tl" rotWithShape="0">
              <a:srgbClr val="333333">
                <a:alpha val="65000"/>
              </a:srgbClr>
            </a:outerShdw>
          </a:effectLst>
        </p:spPr>
        <p:txBody>
          <a:bodyPr rot="0" spcFirstLastPara="0" vertOverflow="overflow" horzOverflow="overflow" vert="horz" wrap="square" lIns="91440" tIns="45720" rIns="91440" bIns="45720" numCol="1" spcCol="0" rtlCol="0" fromWordArt="0" anchor="t" anchorCtr="0" forceAA="0" compatLnSpc="1">
            <a:spAutoFit/>
          </a:bodyPr>
          <a:lstStyle/>
          <a:p>
            <a:r>
              <a:rPr lang="en-US" err="1">
                <a:solidFill>
                  <a:srgbClr val="FFFFFF"/>
                </a:solidFill>
                <a:latin typeface="Archivo" charset="0"/>
                <a:cs typeface="Archivo" charset="0"/>
              </a:rPr>
              <a:t>SmokeD</a:t>
            </a:r>
            <a:r>
              <a:rPr lang="en-US">
                <a:solidFill>
                  <a:srgbClr val="FFFFFF"/>
                </a:solidFill>
                <a:latin typeface="Archivo" charset="0"/>
                <a:cs typeface="Archivo" charset="0"/>
              </a:rPr>
              <a:t> Level &lt; 0.17</a:t>
            </a:r>
            <a:r>
              <a:rPr lang="en-US">
                <a:solidFill>
                  <a:srgbClr val="064872"/>
                </a:solidFill>
                <a:latin typeface="Archivo" charset="0"/>
                <a:cs typeface="Archivo" charset="0"/>
              </a:rPr>
              <a:t>​</a:t>
            </a:r>
            <a:endParaRPr lang="en-US">
              <a:solidFill>
                <a:srgbClr val="064872"/>
              </a:solidFill>
              <a:latin typeface="Archivo" charset="0"/>
              <a:cs typeface="Archivo" charset="0"/>
            </a:endParaRPr>
          </a:p>
          <a:p>
            <a:r>
              <a:rPr lang="en-US">
                <a:solidFill>
                  <a:srgbClr val="FFFFFF"/>
                </a:solidFill>
                <a:latin typeface="Archivo" charset="0"/>
                <a:cs typeface="Archivo" charset="0"/>
              </a:rPr>
              <a:t>Set Siren On to OFF</a:t>
            </a:r>
            <a:endParaRPr lang="en-US">
              <a:solidFill>
                <a:srgbClr val="064872"/>
              </a:solidFill>
              <a:latin typeface="Archivo" charset="0"/>
              <a:cs typeface="Archivo" charset="0"/>
            </a:endParaRPr>
          </a:p>
          <a:p>
            <a:r>
              <a:rPr lang="en-US">
                <a:solidFill>
                  <a:srgbClr val="FFFFFF"/>
                </a:solidFill>
                <a:latin typeface="Archivo" charset="0"/>
                <a:cs typeface="Archivo" charset="0"/>
              </a:rPr>
              <a:t>Set </a:t>
            </a:r>
            <a:r>
              <a:rPr lang="en-US" err="1">
                <a:solidFill>
                  <a:srgbClr val="FFFFFF"/>
                </a:solidFill>
                <a:latin typeface="Archivo" charset="0"/>
                <a:cs typeface="Archivo" charset="0"/>
              </a:rPr>
              <a:t>Windowout</a:t>
            </a:r>
            <a:r>
              <a:rPr lang="en-US">
                <a:solidFill>
                  <a:srgbClr val="FFFFFF"/>
                </a:solidFill>
                <a:latin typeface="Archivo" charset="0"/>
                <a:cs typeface="Archivo" charset="0"/>
              </a:rPr>
              <a:t> On to OFF</a:t>
            </a:r>
            <a:endParaRPr lang="en-US">
              <a:solidFill>
                <a:srgbClr val="FFFFFF"/>
              </a:solidFill>
              <a:latin typeface="Archivo" charset="0"/>
              <a:cs typeface="Archivo" charset="0"/>
            </a:endParaRPr>
          </a:p>
        </p:txBody>
      </p:sp>
      <p:grpSp>
        <p:nvGrpSpPr>
          <p:cNvPr id="90" name="Google Shape;2013;p40"/>
          <p:cNvGrpSpPr/>
          <p:nvPr/>
        </p:nvGrpSpPr>
        <p:grpSpPr>
          <a:xfrm rot="7191649" flipH="1">
            <a:off x="8084172" y="4108985"/>
            <a:ext cx="1429919" cy="1352337"/>
            <a:chOff x="-800109" y="3421521"/>
            <a:chExt cx="3068580" cy="3304773"/>
          </a:xfrm>
        </p:grpSpPr>
        <p:sp>
          <p:nvSpPr>
            <p:cNvPr id="91" name="Google Shape;2014;p40"/>
            <p:cNvSpPr/>
            <p:nvPr/>
          </p:nvSpPr>
          <p:spPr>
            <a:xfrm>
              <a:off x="-648165" y="3541695"/>
              <a:ext cx="2916636"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92" name="Google Shape;2015;p40"/>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3" name="Google Shape;2016;p40"/>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4" name="Google Shape;2017;p40"/>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5" name="Google Shape;2018;p40"/>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6" name="Google Shape;2019;p40"/>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7" name="Google Shape;2020;p40"/>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8" name="Google Shape;2021;p40"/>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9" name="Google Shape;2022;p40"/>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00" name="Google Shape;2023;p40"/>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1" name="Google Shape;2024;p40"/>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2" name="Google Shape;2025;p40"/>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03" name="Google Shape;2026;p40"/>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4" name="Google Shape;2027;p40"/>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5" name="Google Shape;2028;p40"/>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6" name="Google Shape;2029;p40"/>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7" name="Google Shape;2030;p40"/>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8" name="Google Shape;2031;p40"/>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9" name="Google Shape;2032;p40"/>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2" name="TextBox 1"/>
          <p:cNvSpPr txBox="1"/>
          <p:nvPr/>
        </p:nvSpPr>
        <p:spPr>
          <a:xfrm>
            <a:off x="3112189" y="2070"/>
            <a:ext cx="291961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a:solidFill>
                  <a:schemeClr val="bg1"/>
                </a:solidFill>
                <a:latin typeface="Archivo" charset="0"/>
                <a:cs typeface="Archivo" charset="0"/>
              </a:rPr>
              <a:t>Smoke Detector</a:t>
            </a:r>
            <a:endParaRPr lang="en-US">
              <a:solidFill>
                <a:schemeClr val="bg1"/>
              </a:solidFill>
              <a:latin typeface="Archivo" charset="0"/>
              <a:cs typeface="Archivo" charset="0"/>
            </a:endParaRPr>
          </a:p>
        </p:txBody>
      </p:sp>
      <p:sp>
        <p:nvSpPr>
          <p:cNvPr id="3" name="TextBox 2"/>
          <p:cNvSpPr txBox="1"/>
          <p:nvPr/>
        </p:nvSpPr>
        <p:spPr>
          <a:xfrm>
            <a:off x="749283" y="2574528"/>
            <a:ext cx="180299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rgbClr val="FFFFFF"/>
                </a:solidFill>
                <a:latin typeface="Archivo"/>
                <a:cs typeface="Archivo"/>
              </a:rPr>
              <a:t>Old Car is used as a Smoke Source</a:t>
            </a:r>
            <a:endParaRPr lang="en-US"/>
          </a:p>
        </p:txBody>
      </p:sp>
      <p:sp>
        <p:nvSpPr>
          <p:cNvPr id="8" name="Arrow: Curved Right 7"/>
          <p:cNvSpPr/>
          <p:nvPr/>
        </p:nvSpPr>
        <p:spPr>
          <a:xfrm>
            <a:off x="399435" y="2173851"/>
            <a:ext cx="325693" cy="63909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oogle Shape;2033;p40"/>
          <p:cNvGrpSpPr/>
          <p:nvPr/>
        </p:nvGrpSpPr>
        <p:grpSpPr>
          <a:xfrm rot="14873699">
            <a:off x="-480317" y="4339687"/>
            <a:ext cx="1389148" cy="1150281"/>
            <a:chOff x="-739649" y="3480871"/>
            <a:chExt cx="2272451" cy="2098226"/>
          </a:xfrm>
        </p:grpSpPr>
        <p:sp>
          <p:nvSpPr>
            <p:cNvPr id="24" name="Google Shape;2034;p40"/>
            <p:cNvSpPr/>
            <p:nvPr/>
          </p:nvSpPr>
          <p:spPr>
            <a:xfrm rot="6331355">
              <a:off x="-620750" y="3425544"/>
              <a:ext cx="2098226" cy="2208879"/>
            </a:xfrm>
            <a:custGeom>
              <a:avLst/>
              <a:gdLst/>
              <a:ahLst/>
              <a:cxnLst/>
              <a:rect l="l" t="t" r="r" b="b"/>
              <a:pathLst>
                <a:path w="2010" h="2116" extrusionOk="0">
                  <a:moveTo>
                    <a:pt x="1990" y="1515"/>
                  </a:moveTo>
                  <a:lnTo>
                    <a:pt x="1295" y="2103"/>
                  </a:lnTo>
                  <a:cubicBezTo>
                    <a:pt x="1271" y="2123"/>
                    <a:pt x="1235" y="2120"/>
                    <a:pt x="1214" y="2096"/>
                  </a:cubicBezTo>
                  <a:lnTo>
                    <a:pt x="13" y="682"/>
                  </a:lnTo>
                  <a:cubicBezTo>
                    <a:pt x="-7" y="658"/>
                    <a:pt x="-4" y="622"/>
                    <a:pt x="20" y="601"/>
                  </a:cubicBezTo>
                  <a:lnTo>
                    <a:pt x="714" y="13"/>
                  </a:lnTo>
                  <a:cubicBezTo>
                    <a:pt x="738" y="-7"/>
                    <a:pt x="775" y="-4"/>
                    <a:pt x="795" y="20"/>
                  </a:cubicBezTo>
                  <a:lnTo>
                    <a:pt x="1996" y="1434"/>
                  </a:lnTo>
                  <a:cubicBezTo>
                    <a:pt x="2017" y="1458"/>
                    <a:pt x="2014" y="1494"/>
                    <a:pt x="1990" y="151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2035;p40"/>
            <p:cNvSpPr/>
            <p:nvPr/>
          </p:nvSpPr>
          <p:spPr>
            <a:xfrm rot="6331355">
              <a:off x="-579535" y="3465874"/>
              <a:ext cx="2016802" cy="2128499"/>
            </a:xfrm>
            <a:custGeom>
              <a:avLst/>
              <a:gdLst/>
              <a:ahLst/>
              <a:cxnLst/>
              <a:rect l="l" t="t" r="r" b="b"/>
              <a:pathLst>
                <a:path w="1932" h="2039" extrusionOk="0">
                  <a:moveTo>
                    <a:pt x="1912" y="1475"/>
                  </a:moveTo>
                  <a:lnTo>
                    <a:pt x="1261" y="2026"/>
                  </a:lnTo>
                  <a:cubicBezTo>
                    <a:pt x="1238" y="2046"/>
                    <a:pt x="1203" y="2043"/>
                    <a:pt x="1184" y="2020"/>
                  </a:cubicBezTo>
                  <a:lnTo>
                    <a:pt x="13" y="642"/>
                  </a:lnTo>
                  <a:cubicBezTo>
                    <a:pt x="-7" y="619"/>
                    <a:pt x="-4" y="585"/>
                    <a:pt x="19" y="565"/>
                  </a:cubicBezTo>
                  <a:lnTo>
                    <a:pt x="671" y="14"/>
                  </a:lnTo>
                  <a:cubicBezTo>
                    <a:pt x="694" y="-6"/>
                    <a:pt x="728" y="-3"/>
                    <a:pt x="748" y="20"/>
                  </a:cubicBezTo>
                  <a:lnTo>
                    <a:pt x="1918" y="1398"/>
                  </a:lnTo>
                  <a:cubicBezTo>
                    <a:pt x="1938" y="1421"/>
                    <a:pt x="1935" y="1455"/>
                    <a:pt x="1912" y="147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2036;p40"/>
            <p:cNvSpPr/>
            <p:nvPr/>
          </p:nvSpPr>
          <p:spPr>
            <a:xfrm rot="6331355">
              <a:off x="508878" y="3588018"/>
              <a:ext cx="419645" cy="1466670"/>
            </a:xfrm>
            <a:custGeom>
              <a:avLst/>
              <a:gdLst/>
              <a:ahLst/>
              <a:cxnLst/>
              <a:rect l="l" t="t" r="r" b="b"/>
              <a:pathLst>
                <a:path w="402" h="1405" extrusionOk="0">
                  <a:moveTo>
                    <a:pt x="250" y="1405"/>
                  </a:moveTo>
                  <a:cubicBezTo>
                    <a:pt x="250" y="1405"/>
                    <a:pt x="693" y="921"/>
                    <a:pt x="67" y="0"/>
                  </a:cubicBezTo>
                  <a:cubicBezTo>
                    <a:pt x="67" y="0"/>
                    <a:pt x="301" y="802"/>
                    <a:pt x="0" y="1109"/>
                  </a:cubicBezTo>
                  <a:lnTo>
                    <a:pt x="250" y="1405"/>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2037;p40"/>
            <p:cNvSpPr/>
            <p:nvPr/>
          </p:nvSpPr>
          <p:spPr>
            <a:xfrm rot="6331355">
              <a:off x="-182210" y="4038266"/>
              <a:ext cx="557439" cy="1672317"/>
            </a:xfrm>
            <a:custGeom>
              <a:avLst/>
              <a:gdLst/>
              <a:ahLst/>
              <a:cxnLst/>
              <a:rect l="l" t="t" r="r" b="b"/>
              <a:pathLst>
                <a:path w="534" h="1602" extrusionOk="0">
                  <a:moveTo>
                    <a:pt x="326" y="384"/>
                  </a:moveTo>
                  <a:lnTo>
                    <a:pt x="534" y="1272"/>
                  </a:lnTo>
                  <a:lnTo>
                    <a:pt x="159" y="1589"/>
                  </a:lnTo>
                  <a:cubicBezTo>
                    <a:pt x="136" y="1609"/>
                    <a:pt x="101" y="1606"/>
                    <a:pt x="82" y="1583"/>
                  </a:cubicBezTo>
                  <a:lnTo>
                    <a:pt x="0" y="1487"/>
                  </a:lnTo>
                  <a:lnTo>
                    <a:pt x="0" y="0"/>
                  </a:lnTo>
                  <a:lnTo>
                    <a:pt x="326" y="384"/>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2038;p40"/>
            <p:cNvSpPr/>
            <p:nvPr/>
          </p:nvSpPr>
          <p:spPr>
            <a:xfrm rot="6331355">
              <a:off x="881171" y="3868790"/>
              <a:ext cx="227569" cy="226525"/>
            </a:xfrm>
            <a:custGeom>
              <a:avLst/>
              <a:gdLst/>
              <a:ahLst/>
              <a:cxnLst/>
              <a:rect l="l" t="t" r="r" b="b"/>
              <a:pathLst>
                <a:path w="218" h="217" extrusionOk="0">
                  <a:moveTo>
                    <a:pt x="213" y="78"/>
                  </a:moveTo>
                  <a:cubicBezTo>
                    <a:pt x="231" y="135"/>
                    <a:pt x="198" y="196"/>
                    <a:pt x="140" y="213"/>
                  </a:cubicBezTo>
                  <a:cubicBezTo>
                    <a:pt x="82" y="230"/>
                    <a:pt x="22" y="197"/>
                    <a:pt x="5" y="140"/>
                  </a:cubicBezTo>
                  <a:cubicBezTo>
                    <a:pt x="-12" y="82"/>
                    <a:pt x="21" y="22"/>
                    <a:pt x="78" y="5"/>
                  </a:cubicBezTo>
                  <a:cubicBezTo>
                    <a:pt x="136" y="-12"/>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2039;p40"/>
            <p:cNvSpPr/>
            <p:nvPr/>
          </p:nvSpPr>
          <p:spPr>
            <a:xfrm rot="6331355">
              <a:off x="894239" y="3881699"/>
              <a:ext cx="200428" cy="200428"/>
            </a:xfrm>
            <a:custGeom>
              <a:avLst/>
              <a:gdLst/>
              <a:ahLst/>
              <a:cxnLst/>
              <a:rect l="l" t="t" r="r" b="b"/>
              <a:pathLst>
                <a:path w="192" h="192" extrusionOk="0">
                  <a:moveTo>
                    <a:pt x="188" y="69"/>
                  </a:moveTo>
                  <a:cubicBezTo>
                    <a:pt x="203" y="119"/>
                    <a:pt x="174" y="172"/>
                    <a:pt x="123" y="188"/>
                  </a:cubicBezTo>
                  <a:cubicBezTo>
                    <a:pt x="72" y="203"/>
                    <a:pt x="19" y="174"/>
                    <a:pt x="4" y="123"/>
                  </a:cubicBezTo>
                  <a:cubicBezTo>
                    <a:pt x="-11" y="72"/>
                    <a:pt x="18" y="19"/>
                    <a:pt x="69" y="4"/>
                  </a:cubicBezTo>
                  <a:cubicBezTo>
                    <a:pt x="120"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2040;p40"/>
            <p:cNvSpPr/>
            <p:nvPr/>
          </p:nvSpPr>
          <p:spPr>
            <a:xfrm rot="6331355">
              <a:off x="908695" y="3896434"/>
              <a:ext cx="172242" cy="172242"/>
            </a:xfrm>
            <a:custGeom>
              <a:avLst/>
              <a:gdLst/>
              <a:ahLst/>
              <a:cxnLst/>
              <a:rect l="l" t="t" r="r" b="b"/>
              <a:pathLst>
                <a:path w="165" h="165" extrusionOk="0">
                  <a:moveTo>
                    <a:pt x="161" y="59"/>
                  </a:moveTo>
                  <a:cubicBezTo>
                    <a:pt x="174" y="103"/>
                    <a:pt x="149" y="149"/>
                    <a:pt x="105" y="162"/>
                  </a:cubicBezTo>
                  <a:cubicBezTo>
                    <a:pt x="62" y="175"/>
                    <a:pt x="16" y="150"/>
                    <a:pt x="3" y="106"/>
                  </a:cubicBezTo>
                  <a:cubicBezTo>
                    <a:pt x="-10" y="62"/>
                    <a:pt x="15" y="17"/>
                    <a:pt x="59" y="4"/>
                  </a:cubicBezTo>
                  <a:cubicBezTo>
                    <a:pt x="102" y="-9"/>
                    <a:pt x="148" y="16"/>
                    <a:pt x="161"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2041;p40"/>
            <p:cNvSpPr/>
            <p:nvPr/>
          </p:nvSpPr>
          <p:spPr>
            <a:xfrm rot="6331355">
              <a:off x="886811" y="3944174"/>
              <a:ext cx="213998" cy="76204"/>
            </a:xfrm>
            <a:custGeom>
              <a:avLst/>
              <a:gdLst/>
              <a:ahLst/>
              <a:cxnLst/>
              <a:rect l="l" t="t" r="r" b="b"/>
              <a:pathLst>
                <a:path w="205" h="73" extrusionOk="0">
                  <a:moveTo>
                    <a:pt x="205" y="13"/>
                  </a:moveTo>
                  <a:lnTo>
                    <a:pt x="4" y="73"/>
                  </a:lnTo>
                  <a:lnTo>
                    <a:pt x="0" y="60"/>
                  </a:lnTo>
                  <a:lnTo>
                    <a:pt x="201" y="0"/>
                  </a:lnTo>
                  <a:lnTo>
                    <a:pt x="205"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2042;p40"/>
            <p:cNvSpPr/>
            <p:nvPr/>
          </p:nvSpPr>
          <p:spPr>
            <a:xfrm rot="6331355">
              <a:off x="893571" y="3950102"/>
              <a:ext cx="194164" cy="63678"/>
            </a:xfrm>
            <a:custGeom>
              <a:avLst/>
              <a:gdLst/>
              <a:ahLst/>
              <a:cxnLst/>
              <a:rect l="l" t="t" r="r" b="b"/>
              <a:pathLst>
                <a:path w="186" h="61" extrusionOk="0">
                  <a:moveTo>
                    <a:pt x="185" y="0"/>
                  </a:moveTo>
                  <a:cubicBezTo>
                    <a:pt x="185" y="3"/>
                    <a:pt x="186" y="5"/>
                    <a:pt x="186" y="7"/>
                  </a:cubicBezTo>
                  <a:lnTo>
                    <a:pt x="3" y="61"/>
                  </a:lnTo>
                  <a:cubicBezTo>
                    <a:pt x="2" y="59"/>
                    <a:pt x="1" y="57"/>
                    <a:pt x="0" y="55"/>
                  </a:cubicBezTo>
                  <a:lnTo>
                    <a:pt x="185"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2043;p40"/>
            <p:cNvSpPr/>
            <p:nvPr/>
          </p:nvSpPr>
          <p:spPr>
            <a:xfrm rot="6331355">
              <a:off x="809850" y="3883295"/>
              <a:ext cx="257842" cy="243227"/>
            </a:xfrm>
            <a:custGeom>
              <a:avLst/>
              <a:gdLst/>
              <a:ahLst/>
              <a:cxnLst/>
              <a:rect l="l" t="t" r="r" b="b"/>
              <a:pathLst>
                <a:path w="247" h="233" extrusionOk="0">
                  <a:moveTo>
                    <a:pt x="241" y="60"/>
                  </a:moveTo>
                  <a:cubicBezTo>
                    <a:pt x="262" y="132"/>
                    <a:pt x="221" y="206"/>
                    <a:pt x="150" y="228"/>
                  </a:cubicBezTo>
                  <a:cubicBezTo>
                    <a:pt x="92" y="245"/>
                    <a:pt x="31" y="221"/>
                    <a:pt x="0" y="173"/>
                  </a:cubicBezTo>
                  <a:cubicBezTo>
                    <a:pt x="33" y="204"/>
                    <a:pt x="82" y="217"/>
                    <a:pt x="129" y="203"/>
                  </a:cubicBezTo>
                  <a:cubicBezTo>
                    <a:pt x="201" y="182"/>
                    <a:pt x="241" y="107"/>
                    <a:pt x="220" y="36"/>
                  </a:cubicBezTo>
                  <a:cubicBezTo>
                    <a:pt x="216" y="23"/>
                    <a:pt x="211" y="11"/>
                    <a:pt x="203" y="0"/>
                  </a:cubicBezTo>
                  <a:cubicBezTo>
                    <a:pt x="221" y="16"/>
                    <a:pt x="234" y="37"/>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2044;p40"/>
            <p:cNvSpPr/>
            <p:nvPr/>
          </p:nvSpPr>
          <p:spPr>
            <a:xfrm rot="6331355">
              <a:off x="933516" y="3864534"/>
              <a:ext cx="212954" cy="199384"/>
            </a:xfrm>
            <a:custGeom>
              <a:avLst/>
              <a:gdLst/>
              <a:ahLst/>
              <a:cxnLst/>
              <a:rect l="l" t="t" r="r" b="b"/>
              <a:pathLst>
                <a:path w="204" h="191" extrusionOk="0">
                  <a:moveTo>
                    <a:pt x="5" y="142"/>
                  </a:moveTo>
                  <a:cubicBezTo>
                    <a:pt x="-12" y="83"/>
                    <a:pt x="21" y="22"/>
                    <a:pt x="80" y="5"/>
                  </a:cubicBezTo>
                  <a:cubicBezTo>
                    <a:pt x="128" y="-10"/>
                    <a:pt x="178" y="10"/>
                    <a:pt x="204" y="50"/>
                  </a:cubicBezTo>
                  <a:cubicBezTo>
                    <a:pt x="176" y="24"/>
                    <a:pt x="136" y="13"/>
                    <a:pt x="97" y="25"/>
                  </a:cubicBezTo>
                  <a:cubicBezTo>
                    <a:pt x="38" y="42"/>
                    <a:pt x="5" y="104"/>
                    <a:pt x="22" y="162"/>
                  </a:cubicBezTo>
                  <a:cubicBezTo>
                    <a:pt x="25" y="173"/>
                    <a:pt x="30" y="183"/>
                    <a:pt x="36" y="191"/>
                  </a:cubicBezTo>
                  <a:cubicBezTo>
                    <a:pt x="22" y="178"/>
                    <a:pt x="11" y="162"/>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2045;p40"/>
            <p:cNvSpPr/>
            <p:nvPr/>
          </p:nvSpPr>
          <p:spPr>
            <a:xfrm rot="6331355">
              <a:off x="1098158" y="4339671"/>
              <a:ext cx="227569" cy="226525"/>
            </a:xfrm>
            <a:custGeom>
              <a:avLst/>
              <a:gdLst/>
              <a:ahLst/>
              <a:cxnLst/>
              <a:rect l="l" t="t" r="r" b="b"/>
              <a:pathLst>
                <a:path w="218" h="217" extrusionOk="0">
                  <a:moveTo>
                    <a:pt x="83" y="214"/>
                  </a:moveTo>
                  <a:cubicBezTo>
                    <a:pt x="25" y="200"/>
                    <a:pt x="-11" y="141"/>
                    <a:pt x="4" y="83"/>
                  </a:cubicBezTo>
                  <a:cubicBezTo>
                    <a:pt x="18" y="24"/>
                    <a:pt x="77" y="-11"/>
                    <a:pt x="135" y="3"/>
                  </a:cubicBezTo>
                  <a:cubicBezTo>
                    <a:pt x="194" y="18"/>
                    <a:pt x="229" y="77"/>
                    <a:pt x="215" y="135"/>
                  </a:cubicBezTo>
                  <a:cubicBezTo>
                    <a:pt x="200" y="193"/>
                    <a:pt x="141" y="228"/>
                    <a:pt x="83" y="214"/>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6" name="Google Shape;2046;p40"/>
            <p:cNvSpPr/>
            <p:nvPr/>
          </p:nvSpPr>
          <p:spPr>
            <a:xfrm rot="6331355">
              <a:off x="1111226" y="4352580"/>
              <a:ext cx="200428" cy="200428"/>
            </a:xfrm>
            <a:custGeom>
              <a:avLst/>
              <a:gdLst/>
              <a:ahLst/>
              <a:cxnLst/>
              <a:rect l="l" t="t" r="r" b="b"/>
              <a:pathLst>
                <a:path w="192" h="192" extrusionOk="0">
                  <a:moveTo>
                    <a:pt x="73" y="189"/>
                  </a:moveTo>
                  <a:cubicBezTo>
                    <a:pt x="22" y="176"/>
                    <a:pt x="-10" y="124"/>
                    <a:pt x="3" y="73"/>
                  </a:cubicBezTo>
                  <a:cubicBezTo>
                    <a:pt x="16" y="21"/>
                    <a:pt x="68" y="-10"/>
                    <a:pt x="119" y="3"/>
                  </a:cubicBezTo>
                  <a:cubicBezTo>
                    <a:pt x="171" y="15"/>
                    <a:pt x="202" y="67"/>
                    <a:pt x="190" y="119"/>
                  </a:cubicBezTo>
                  <a:cubicBezTo>
                    <a:pt x="177" y="170"/>
                    <a:pt x="125" y="202"/>
                    <a:pt x="73" y="18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2047;p40"/>
            <p:cNvSpPr/>
            <p:nvPr/>
          </p:nvSpPr>
          <p:spPr>
            <a:xfrm rot="6331355">
              <a:off x="1125682" y="4367315"/>
              <a:ext cx="172242" cy="172242"/>
            </a:xfrm>
            <a:custGeom>
              <a:avLst/>
              <a:gdLst/>
              <a:ahLst/>
              <a:cxnLst/>
              <a:rect l="l" t="t" r="r" b="b"/>
              <a:pathLst>
                <a:path w="165" h="165" extrusionOk="0">
                  <a:moveTo>
                    <a:pt x="63" y="163"/>
                  </a:moveTo>
                  <a:cubicBezTo>
                    <a:pt x="18" y="152"/>
                    <a:pt x="-9" y="107"/>
                    <a:pt x="2" y="63"/>
                  </a:cubicBezTo>
                  <a:cubicBezTo>
                    <a:pt x="13" y="19"/>
                    <a:pt x="58" y="-8"/>
                    <a:pt x="102" y="3"/>
                  </a:cubicBezTo>
                  <a:cubicBezTo>
                    <a:pt x="146" y="14"/>
                    <a:pt x="173" y="58"/>
                    <a:pt x="162" y="102"/>
                  </a:cubicBezTo>
                  <a:cubicBezTo>
                    <a:pt x="151" y="147"/>
                    <a:pt x="107" y="174"/>
                    <a:pt x="63" y="163"/>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2048;p40"/>
            <p:cNvSpPr/>
            <p:nvPr/>
          </p:nvSpPr>
          <p:spPr>
            <a:xfrm rot="6331355">
              <a:off x="1179199" y="4344388"/>
              <a:ext cx="65765" cy="216086"/>
            </a:xfrm>
            <a:custGeom>
              <a:avLst/>
              <a:gdLst/>
              <a:ahLst/>
              <a:cxnLst/>
              <a:rect l="l" t="t" r="r" b="b"/>
              <a:pathLst>
                <a:path w="63" h="207" extrusionOk="0">
                  <a:moveTo>
                    <a:pt x="0" y="203"/>
                  </a:moveTo>
                  <a:lnTo>
                    <a:pt x="50" y="0"/>
                  </a:lnTo>
                  <a:lnTo>
                    <a:pt x="63" y="3"/>
                  </a:lnTo>
                  <a:lnTo>
                    <a:pt x="13" y="207"/>
                  </a:lnTo>
                  <a:lnTo>
                    <a:pt x="0" y="203"/>
                  </a:lnTo>
                  <a:close/>
                </a:path>
              </a:pathLst>
            </a:custGeom>
            <a:solidFill>
              <a:schemeClr val="lt2"/>
            </a:solidFill>
            <a:ln>
              <a:noFill/>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2049;p40"/>
            <p:cNvSpPr/>
            <p:nvPr/>
          </p:nvSpPr>
          <p:spPr>
            <a:xfrm rot="6331355">
              <a:off x="1186421" y="4350924"/>
              <a:ext cx="54282" cy="196252"/>
            </a:xfrm>
            <a:custGeom>
              <a:avLst/>
              <a:gdLst/>
              <a:ahLst/>
              <a:cxnLst/>
              <a:rect l="l" t="t" r="r" b="b"/>
              <a:pathLst>
                <a:path w="52" h="188" extrusionOk="0">
                  <a:moveTo>
                    <a:pt x="6" y="188"/>
                  </a:moveTo>
                  <a:cubicBezTo>
                    <a:pt x="4" y="187"/>
                    <a:pt x="2" y="186"/>
                    <a:pt x="0" y="186"/>
                  </a:cubicBezTo>
                  <a:lnTo>
                    <a:pt x="46" y="0"/>
                  </a:lnTo>
                  <a:cubicBezTo>
                    <a:pt x="48" y="0"/>
                    <a:pt x="50" y="1"/>
                    <a:pt x="52" y="2"/>
                  </a:cubicBezTo>
                  <a:lnTo>
                    <a:pt x="6" y="188"/>
                  </a:lnTo>
                  <a:close/>
                </a:path>
              </a:pathLst>
            </a:custGeom>
            <a:solidFill>
              <a:srgbClr val="FFFFFF">
                <a:alpha val="20890"/>
              </a:srgbClr>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 name="Google Shape;2050;p40"/>
            <p:cNvSpPr/>
            <p:nvPr/>
          </p:nvSpPr>
          <p:spPr>
            <a:xfrm rot="6331355">
              <a:off x="1026837" y="4354176"/>
              <a:ext cx="257842" cy="243227"/>
            </a:xfrm>
            <a:custGeom>
              <a:avLst/>
              <a:gdLst/>
              <a:ahLst/>
              <a:cxnLst/>
              <a:rect l="l" t="t" r="r" b="b"/>
              <a:pathLst>
                <a:path w="247" h="233" extrusionOk="0">
                  <a:moveTo>
                    <a:pt x="241" y="60"/>
                  </a:moveTo>
                  <a:cubicBezTo>
                    <a:pt x="262" y="132"/>
                    <a:pt x="222" y="206"/>
                    <a:pt x="150" y="227"/>
                  </a:cubicBezTo>
                  <a:cubicBezTo>
                    <a:pt x="92" y="245"/>
                    <a:pt x="31" y="221"/>
                    <a:pt x="0" y="173"/>
                  </a:cubicBezTo>
                  <a:cubicBezTo>
                    <a:pt x="33" y="204"/>
                    <a:pt x="82" y="217"/>
                    <a:pt x="129" y="203"/>
                  </a:cubicBezTo>
                  <a:cubicBezTo>
                    <a:pt x="201" y="182"/>
                    <a:pt x="241" y="107"/>
                    <a:pt x="220" y="36"/>
                  </a:cubicBezTo>
                  <a:cubicBezTo>
                    <a:pt x="216"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2051;p40"/>
            <p:cNvSpPr/>
            <p:nvPr/>
          </p:nvSpPr>
          <p:spPr>
            <a:xfrm rot="6331355">
              <a:off x="1150382" y="4335257"/>
              <a:ext cx="211910" cy="200428"/>
            </a:xfrm>
            <a:custGeom>
              <a:avLst/>
              <a:gdLst/>
              <a:ahLst/>
              <a:cxnLst/>
              <a:rect l="l" t="t" r="r" b="b"/>
              <a:pathLst>
                <a:path w="203" h="192" extrusionOk="0">
                  <a:moveTo>
                    <a:pt x="4" y="142"/>
                  </a:moveTo>
                  <a:cubicBezTo>
                    <a:pt x="-13" y="84"/>
                    <a:pt x="20" y="22"/>
                    <a:pt x="79" y="4"/>
                  </a:cubicBezTo>
                  <a:cubicBezTo>
                    <a:pt x="127" y="-10"/>
                    <a:pt x="177" y="10"/>
                    <a:pt x="203" y="50"/>
                  </a:cubicBezTo>
                  <a:cubicBezTo>
                    <a:pt x="175" y="24"/>
                    <a:pt x="135" y="13"/>
                    <a:pt x="96" y="25"/>
                  </a:cubicBezTo>
                  <a:cubicBezTo>
                    <a:pt x="37" y="42"/>
                    <a:pt x="4" y="104"/>
                    <a:pt x="21" y="162"/>
                  </a:cubicBezTo>
                  <a:cubicBezTo>
                    <a:pt x="25" y="173"/>
                    <a:pt x="29" y="183"/>
                    <a:pt x="35" y="192"/>
                  </a:cubicBezTo>
                  <a:cubicBezTo>
                    <a:pt x="21" y="179"/>
                    <a:pt x="10" y="162"/>
                    <a:pt x="4"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2052;p40"/>
            <p:cNvSpPr/>
            <p:nvPr/>
          </p:nvSpPr>
          <p:spPr>
            <a:xfrm rot="6331355">
              <a:off x="441685" y="4072142"/>
              <a:ext cx="226525" cy="226525"/>
            </a:xfrm>
            <a:custGeom>
              <a:avLst/>
              <a:gdLst/>
              <a:ahLst/>
              <a:cxnLst/>
              <a:rect l="l" t="t" r="r" b="b"/>
              <a:pathLst>
                <a:path w="217" h="217" extrusionOk="0">
                  <a:moveTo>
                    <a:pt x="213" y="78"/>
                  </a:moveTo>
                  <a:cubicBezTo>
                    <a:pt x="230" y="135"/>
                    <a:pt x="197" y="195"/>
                    <a:pt x="140" y="213"/>
                  </a:cubicBezTo>
                  <a:cubicBezTo>
                    <a:pt x="82" y="230"/>
                    <a:pt x="22" y="197"/>
                    <a:pt x="4" y="139"/>
                  </a:cubicBezTo>
                  <a:cubicBezTo>
                    <a:pt x="-13" y="82"/>
                    <a:pt x="20" y="21"/>
                    <a:pt x="78" y="4"/>
                  </a:cubicBezTo>
                  <a:cubicBezTo>
                    <a:pt x="135" y="-13"/>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3" name="Google Shape;2053;p40"/>
            <p:cNvSpPr/>
            <p:nvPr/>
          </p:nvSpPr>
          <p:spPr>
            <a:xfrm rot="6331355">
              <a:off x="454594" y="4086216"/>
              <a:ext cx="200428" cy="199384"/>
            </a:xfrm>
            <a:custGeom>
              <a:avLst/>
              <a:gdLst/>
              <a:ahLst/>
              <a:cxnLst/>
              <a:rect l="l" t="t" r="r" b="b"/>
              <a:pathLst>
                <a:path w="192" h="191" extrusionOk="0">
                  <a:moveTo>
                    <a:pt x="188" y="68"/>
                  </a:moveTo>
                  <a:cubicBezTo>
                    <a:pt x="203" y="119"/>
                    <a:pt x="174" y="172"/>
                    <a:pt x="123" y="187"/>
                  </a:cubicBezTo>
                  <a:cubicBezTo>
                    <a:pt x="72" y="202"/>
                    <a:pt x="19" y="174"/>
                    <a:pt x="4" y="123"/>
                  </a:cubicBezTo>
                  <a:cubicBezTo>
                    <a:pt x="-11" y="72"/>
                    <a:pt x="17" y="19"/>
                    <a:pt x="68" y="4"/>
                  </a:cubicBezTo>
                  <a:cubicBezTo>
                    <a:pt x="119" y="-11"/>
                    <a:pt x="173" y="17"/>
                    <a:pt x="188" y="68"/>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4" name="Google Shape;2054;p40"/>
            <p:cNvSpPr/>
            <p:nvPr/>
          </p:nvSpPr>
          <p:spPr>
            <a:xfrm rot="6331355">
              <a:off x="468826" y="4099283"/>
              <a:ext cx="172242" cy="172242"/>
            </a:xfrm>
            <a:custGeom>
              <a:avLst/>
              <a:gdLst/>
              <a:ahLst/>
              <a:cxnLst/>
              <a:rect l="l" t="t" r="r" b="b"/>
              <a:pathLst>
                <a:path w="165" h="165" extrusionOk="0">
                  <a:moveTo>
                    <a:pt x="162" y="59"/>
                  </a:moveTo>
                  <a:cubicBezTo>
                    <a:pt x="175" y="103"/>
                    <a:pt x="150" y="148"/>
                    <a:pt x="106" y="161"/>
                  </a:cubicBezTo>
                  <a:cubicBezTo>
                    <a:pt x="62" y="174"/>
                    <a:pt x="17" y="150"/>
                    <a:pt x="4" y="106"/>
                  </a:cubicBezTo>
                  <a:cubicBezTo>
                    <a:pt x="-9" y="62"/>
                    <a:pt x="16" y="17"/>
                    <a:pt x="59" y="4"/>
                  </a:cubicBezTo>
                  <a:cubicBezTo>
                    <a:pt x="103" y="-9"/>
                    <a:pt x="149" y="15"/>
                    <a:pt x="162"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2055;p40"/>
            <p:cNvSpPr/>
            <p:nvPr/>
          </p:nvSpPr>
          <p:spPr>
            <a:xfrm rot="6331355">
              <a:off x="447325" y="4147526"/>
              <a:ext cx="212954" cy="76204"/>
            </a:xfrm>
            <a:custGeom>
              <a:avLst/>
              <a:gdLst/>
              <a:ahLst/>
              <a:cxnLst/>
              <a:rect l="l" t="t" r="r" b="b"/>
              <a:pathLst>
                <a:path w="204" h="73" extrusionOk="0">
                  <a:moveTo>
                    <a:pt x="204" y="13"/>
                  </a:moveTo>
                  <a:lnTo>
                    <a:pt x="3" y="73"/>
                  </a:lnTo>
                  <a:lnTo>
                    <a:pt x="0" y="60"/>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6" name="Google Shape;2056;p40"/>
            <p:cNvSpPr/>
            <p:nvPr/>
          </p:nvSpPr>
          <p:spPr>
            <a:xfrm rot="6331355">
              <a:off x="453423" y="4153957"/>
              <a:ext cx="194164" cy="63678"/>
            </a:xfrm>
            <a:custGeom>
              <a:avLst/>
              <a:gdLst/>
              <a:ahLst/>
              <a:cxnLst/>
              <a:rect l="l" t="t" r="r" b="b"/>
              <a:pathLst>
                <a:path w="186" h="61" extrusionOk="0">
                  <a:moveTo>
                    <a:pt x="184" y="0"/>
                  </a:moveTo>
                  <a:cubicBezTo>
                    <a:pt x="185" y="2"/>
                    <a:pt x="185" y="5"/>
                    <a:pt x="186" y="7"/>
                  </a:cubicBezTo>
                  <a:lnTo>
                    <a:pt x="2" y="61"/>
                  </a:lnTo>
                  <a:cubicBezTo>
                    <a:pt x="1" y="59"/>
                    <a:pt x="0" y="57"/>
                    <a:pt x="0" y="55"/>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2057;p40"/>
            <p:cNvSpPr/>
            <p:nvPr/>
          </p:nvSpPr>
          <p:spPr>
            <a:xfrm rot="6331355">
              <a:off x="369981" y="4086144"/>
              <a:ext cx="257842" cy="243227"/>
            </a:xfrm>
            <a:custGeom>
              <a:avLst/>
              <a:gdLst/>
              <a:ahLst/>
              <a:cxnLst/>
              <a:rect l="l" t="t" r="r" b="b"/>
              <a:pathLst>
                <a:path w="247" h="233" extrusionOk="0">
                  <a:moveTo>
                    <a:pt x="241" y="60"/>
                  </a:moveTo>
                  <a:cubicBezTo>
                    <a:pt x="263" y="131"/>
                    <a:pt x="222" y="206"/>
                    <a:pt x="151" y="227"/>
                  </a:cubicBezTo>
                  <a:cubicBezTo>
                    <a:pt x="93" y="244"/>
                    <a:pt x="32" y="221"/>
                    <a:pt x="0" y="172"/>
                  </a:cubicBezTo>
                  <a:cubicBezTo>
                    <a:pt x="34" y="204"/>
                    <a:pt x="83" y="217"/>
                    <a:pt x="130" y="203"/>
                  </a:cubicBezTo>
                  <a:cubicBezTo>
                    <a:pt x="201" y="182"/>
                    <a:pt x="242" y="107"/>
                    <a:pt x="221"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8" name="Google Shape;2058;p40"/>
            <p:cNvSpPr/>
            <p:nvPr/>
          </p:nvSpPr>
          <p:spPr>
            <a:xfrm rot="6331355">
              <a:off x="494030" y="4067887"/>
              <a:ext cx="211910" cy="199384"/>
            </a:xfrm>
            <a:custGeom>
              <a:avLst/>
              <a:gdLst/>
              <a:ahLst/>
              <a:cxnLst/>
              <a:rect l="l" t="t" r="r" b="b"/>
              <a:pathLst>
                <a:path w="203" h="191" extrusionOk="0">
                  <a:moveTo>
                    <a:pt x="5" y="142"/>
                  </a:moveTo>
                  <a:cubicBezTo>
                    <a:pt x="-13" y="83"/>
                    <a:pt x="21" y="22"/>
                    <a:pt x="79" y="4"/>
                  </a:cubicBezTo>
                  <a:cubicBezTo>
                    <a:pt x="127" y="-10"/>
                    <a:pt x="177" y="10"/>
                    <a:pt x="203" y="49"/>
                  </a:cubicBezTo>
                  <a:cubicBezTo>
                    <a:pt x="176" y="24"/>
                    <a:pt x="135" y="13"/>
                    <a:pt x="96" y="25"/>
                  </a:cubicBezTo>
                  <a:cubicBezTo>
                    <a:pt x="38" y="42"/>
                    <a:pt x="4" y="103"/>
                    <a:pt x="22" y="162"/>
                  </a:cubicBezTo>
                  <a:cubicBezTo>
                    <a:pt x="25" y="173"/>
                    <a:pt x="30" y="182"/>
                    <a:pt x="35" y="191"/>
                  </a:cubicBezTo>
                  <a:cubicBezTo>
                    <a:pt x="21"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2059;p40"/>
            <p:cNvSpPr/>
            <p:nvPr/>
          </p:nvSpPr>
          <p:spPr>
            <a:xfrm rot="6331355">
              <a:off x="658010" y="4543526"/>
              <a:ext cx="227569" cy="226525"/>
            </a:xfrm>
            <a:custGeom>
              <a:avLst/>
              <a:gdLst/>
              <a:ahLst/>
              <a:cxnLst/>
              <a:rect l="l" t="t" r="r" b="b"/>
              <a:pathLst>
                <a:path w="218" h="217" extrusionOk="0">
                  <a:moveTo>
                    <a:pt x="15" y="53"/>
                  </a:moveTo>
                  <a:cubicBezTo>
                    <a:pt x="46" y="2"/>
                    <a:pt x="113" y="-16"/>
                    <a:pt x="164" y="15"/>
                  </a:cubicBezTo>
                  <a:cubicBezTo>
                    <a:pt x="216" y="46"/>
                    <a:pt x="233" y="112"/>
                    <a:pt x="202" y="164"/>
                  </a:cubicBezTo>
                  <a:cubicBezTo>
                    <a:pt x="172" y="215"/>
                    <a:pt x="105" y="233"/>
                    <a:pt x="53" y="202"/>
                  </a:cubicBezTo>
                  <a:cubicBezTo>
                    <a:pt x="2" y="171"/>
                    <a:pt x="-16" y="105"/>
                    <a:pt x="15" y="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0" name="Google Shape;2060;p40"/>
            <p:cNvSpPr/>
            <p:nvPr/>
          </p:nvSpPr>
          <p:spPr>
            <a:xfrm rot="6331355">
              <a:off x="671581" y="4557097"/>
              <a:ext cx="200428" cy="199384"/>
            </a:xfrm>
            <a:custGeom>
              <a:avLst/>
              <a:gdLst/>
              <a:ahLst/>
              <a:cxnLst/>
              <a:rect l="l" t="t" r="r" b="b"/>
              <a:pathLst>
                <a:path w="192" h="191" extrusionOk="0">
                  <a:moveTo>
                    <a:pt x="13" y="47"/>
                  </a:moveTo>
                  <a:cubicBezTo>
                    <a:pt x="40" y="1"/>
                    <a:pt x="99" y="-14"/>
                    <a:pt x="145" y="13"/>
                  </a:cubicBezTo>
                  <a:cubicBezTo>
                    <a:pt x="190" y="40"/>
                    <a:pt x="205" y="99"/>
                    <a:pt x="178" y="144"/>
                  </a:cubicBezTo>
                  <a:cubicBezTo>
                    <a:pt x="151" y="190"/>
                    <a:pt x="92" y="205"/>
                    <a:pt x="47" y="178"/>
                  </a:cubicBezTo>
                  <a:cubicBezTo>
                    <a:pt x="1" y="151"/>
                    <a:pt x="-14" y="92"/>
                    <a:pt x="13" y="47"/>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2061;p40"/>
            <p:cNvSpPr/>
            <p:nvPr/>
          </p:nvSpPr>
          <p:spPr>
            <a:xfrm rot="6331355">
              <a:off x="685813" y="4570164"/>
              <a:ext cx="172242" cy="172242"/>
            </a:xfrm>
            <a:custGeom>
              <a:avLst/>
              <a:gdLst/>
              <a:ahLst/>
              <a:cxnLst/>
              <a:rect l="l" t="t" r="r" b="b"/>
              <a:pathLst>
                <a:path w="165" h="165" extrusionOk="0">
                  <a:moveTo>
                    <a:pt x="12" y="40"/>
                  </a:moveTo>
                  <a:cubicBezTo>
                    <a:pt x="35" y="1"/>
                    <a:pt x="86" y="-11"/>
                    <a:pt x="125" y="12"/>
                  </a:cubicBezTo>
                  <a:cubicBezTo>
                    <a:pt x="164" y="35"/>
                    <a:pt x="177" y="86"/>
                    <a:pt x="154" y="124"/>
                  </a:cubicBezTo>
                  <a:cubicBezTo>
                    <a:pt x="130" y="164"/>
                    <a:pt x="80" y="176"/>
                    <a:pt x="41" y="153"/>
                  </a:cubicBezTo>
                  <a:cubicBezTo>
                    <a:pt x="2" y="130"/>
                    <a:pt x="-11" y="79"/>
                    <a:pt x="12" y="40"/>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2" name="Google Shape;2062;p40"/>
            <p:cNvSpPr/>
            <p:nvPr/>
          </p:nvSpPr>
          <p:spPr>
            <a:xfrm rot="6331355">
              <a:off x="674554" y="4595841"/>
              <a:ext cx="195208" cy="123179"/>
            </a:xfrm>
            <a:custGeom>
              <a:avLst/>
              <a:gdLst/>
              <a:ahLst/>
              <a:cxnLst/>
              <a:rect l="l" t="t" r="r" b="b"/>
              <a:pathLst>
                <a:path w="187" h="118" extrusionOk="0">
                  <a:moveTo>
                    <a:pt x="7" y="0"/>
                  </a:moveTo>
                  <a:lnTo>
                    <a:pt x="187" y="106"/>
                  </a:lnTo>
                  <a:lnTo>
                    <a:pt x="180" y="118"/>
                  </a:lnTo>
                  <a:lnTo>
                    <a:pt x="0" y="11"/>
                  </a:lnTo>
                  <a:lnTo>
                    <a:pt x="7"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2063;p40"/>
            <p:cNvSpPr/>
            <p:nvPr/>
          </p:nvSpPr>
          <p:spPr>
            <a:xfrm rot="6331355">
              <a:off x="687069" y="4605496"/>
              <a:ext cx="175374" cy="108565"/>
            </a:xfrm>
            <a:custGeom>
              <a:avLst/>
              <a:gdLst/>
              <a:ahLst/>
              <a:cxnLst/>
              <a:rect l="l" t="t" r="r" b="b"/>
              <a:pathLst>
                <a:path w="168" h="104" extrusionOk="0">
                  <a:moveTo>
                    <a:pt x="0" y="6"/>
                  </a:moveTo>
                  <a:cubicBezTo>
                    <a:pt x="1" y="4"/>
                    <a:pt x="2" y="2"/>
                    <a:pt x="3" y="0"/>
                  </a:cubicBezTo>
                  <a:lnTo>
                    <a:pt x="168" y="98"/>
                  </a:lnTo>
                  <a:cubicBezTo>
                    <a:pt x="167" y="100"/>
                    <a:pt x="166" y="102"/>
                    <a:pt x="165" y="104"/>
                  </a:cubicBezTo>
                  <a:lnTo>
                    <a:pt x="0" y="6"/>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4" name="Google Shape;2064;p40"/>
            <p:cNvSpPr/>
            <p:nvPr/>
          </p:nvSpPr>
          <p:spPr>
            <a:xfrm rot="6331355">
              <a:off x="586968" y="4557025"/>
              <a:ext cx="257842" cy="243227"/>
            </a:xfrm>
            <a:custGeom>
              <a:avLst/>
              <a:gdLst/>
              <a:ahLst/>
              <a:cxnLst/>
              <a:rect l="l" t="t" r="r" b="b"/>
              <a:pathLst>
                <a:path w="247" h="233" extrusionOk="0">
                  <a:moveTo>
                    <a:pt x="242" y="60"/>
                  </a:moveTo>
                  <a:cubicBezTo>
                    <a:pt x="263" y="132"/>
                    <a:pt x="222" y="206"/>
                    <a:pt x="151" y="227"/>
                  </a:cubicBezTo>
                  <a:cubicBezTo>
                    <a:pt x="93" y="245"/>
                    <a:pt x="32" y="221"/>
                    <a:pt x="0" y="172"/>
                  </a:cubicBezTo>
                  <a:cubicBezTo>
                    <a:pt x="34" y="204"/>
                    <a:pt x="83" y="217"/>
                    <a:pt x="130" y="203"/>
                  </a:cubicBezTo>
                  <a:cubicBezTo>
                    <a:pt x="201" y="182"/>
                    <a:pt x="242" y="107"/>
                    <a:pt x="221" y="36"/>
                  </a:cubicBezTo>
                  <a:cubicBezTo>
                    <a:pt x="217" y="23"/>
                    <a:pt x="211" y="11"/>
                    <a:pt x="204" y="0"/>
                  </a:cubicBezTo>
                  <a:cubicBezTo>
                    <a:pt x="221" y="16"/>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2065;p40"/>
            <p:cNvSpPr/>
            <p:nvPr/>
          </p:nvSpPr>
          <p:spPr>
            <a:xfrm rot="6331355">
              <a:off x="711016" y="4538768"/>
              <a:ext cx="211910" cy="199384"/>
            </a:xfrm>
            <a:custGeom>
              <a:avLst/>
              <a:gdLst/>
              <a:ahLst/>
              <a:cxnLst/>
              <a:rect l="l" t="t" r="r" b="b"/>
              <a:pathLst>
                <a:path w="203" h="191" extrusionOk="0">
                  <a:moveTo>
                    <a:pt x="5" y="142"/>
                  </a:moveTo>
                  <a:cubicBezTo>
                    <a:pt x="-12" y="83"/>
                    <a:pt x="21" y="22"/>
                    <a:pt x="80" y="4"/>
                  </a:cubicBezTo>
                  <a:cubicBezTo>
                    <a:pt x="127" y="-10"/>
                    <a:pt x="177" y="10"/>
                    <a:pt x="203" y="50"/>
                  </a:cubicBezTo>
                  <a:cubicBezTo>
                    <a:pt x="176" y="24"/>
                    <a:pt x="136" y="13"/>
                    <a:pt x="97" y="24"/>
                  </a:cubicBezTo>
                  <a:cubicBezTo>
                    <a:pt x="38" y="42"/>
                    <a:pt x="5" y="103"/>
                    <a:pt x="22" y="162"/>
                  </a:cubicBezTo>
                  <a:cubicBezTo>
                    <a:pt x="25" y="173"/>
                    <a:pt x="30" y="182"/>
                    <a:pt x="36" y="191"/>
                  </a:cubicBezTo>
                  <a:cubicBezTo>
                    <a:pt x="22"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6" name="Google Shape;2066;p40"/>
            <p:cNvSpPr/>
            <p:nvPr/>
          </p:nvSpPr>
          <p:spPr>
            <a:xfrm rot="6331355">
              <a:off x="1537" y="4275997"/>
              <a:ext cx="226525" cy="226525"/>
            </a:xfrm>
            <a:custGeom>
              <a:avLst/>
              <a:gdLst/>
              <a:ahLst/>
              <a:cxnLst/>
              <a:rect l="l" t="t" r="r" b="b"/>
              <a:pathLst>
                <a:path w="217" h="217" extrusionOk="0">
                  <a:moveTo>
                    <a:pt x="208" y="153"/>
                  </a:moveTo>
                  <a:cubicBezTo>
                    <a:pt x="183" y="207"/>
                    <a:pt x="119" y="232"/>
                    <a:pt x="64" y="207"/>
                  </a:cubicBezTo>
                  <a:cubicBezTo>
                    <a:pt x="9" y="183"/>
                    <a:pt x="-15" y="118"/>
                    <a:pt x="9" y="64"/>
                  </a:cubicBezTo>
                  <a:cubicBezTo>
                    <a:pt x="34" y="9"/>
                    <a:pt x="98" y="-15"/>
                    <a:pt x="153" y="9"/>
                  </a:cubicBezTo>
                  <a:cubicBezTo>
                    <a:pt x="208" y="34"/>
                    <a:pt x="232" y="98"/>
                    <a:pt x="208" y="1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7" name="Google Shape;2067;p40"/>
            <p:cNvSpPr/>
            <p:nvPr/>
          </p:nvSpPr>
          <p:spPr>
            <a:xfrm rot="6331355">
              <a:off x="15228" y="4288683"/>
              <a:ext cx="200428" cy="200428"/>
            </a:xfrm>
            <a:custGeom>
              <a:avLst/>
              <a:gdLst/>
              <a:ahLst/>
              <a:cxnLst/>
              <a:rect l="l" t="t" r="r" b="b"/>
              <a:pathLst>
                <a:path w="192" h="192" extrusionOk="0">
                  <a:moveTo>
                    <a:pt x="184" y="136"/>
                  </a:moveTo>
                  <a:cubicBezTo>
                    <a:pt x="162" y="184"/>
                    <a:pt x="105" y="205"/>
                    <a:pt x="57" y="184"/>
                  </a:cubicBezTo>
                  <a:cubicBezTo>
                    <a:pt x="8" y="162"/>
                    <a:pt x="-13" y="105"/>
                    <a:pt x="9" y="57"/>
                  </a:cubicBezTo>
                  <a:cubicBezTo>
                    <a:pt x="30" y="9"/>
                    <a:pt x="87" y="-13"/>
                    <a:pt x="136" y="9"/>
                  </a:cubicBezTo>
                  <a:cubicBezTo>
                    <a:pt x="184" y="31"/>
                    <a:pt x="206" y="87"/>
                    <a:pt x="184" y="136"/>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2068;p40"/>
            <p:cNvSpPr/>
            <p:nvPr/>
          </p:nvSpPr>
          <p:spPr>
            <a:xfrm rot="6331355">
              <a:off x="28678" y="4303138"/>
              <a:ext cx="172242" cy="172242"/>
            </a:xfrm>
            <a:custGeom>
              <a:avLst/>
              <a:gdLst/>
              <a:ahLst/>
              <a:cxnLst/>
              <a:rect l="l" t="t" r="r" b="b"/>
              <a:pathLst>
                <a:path w="165" h="165" extrusionOk="0">
                  <a:moveTo>
                    <a:pt x="158" y="116"/>
                  </a:moveTo>
                  <a:cubicBezTo>
                    <a:pt x="139" y="158"/>
                    <a:pt x="90" y="176"/>
                    <a:pt x="48" y="157"/>
                  </a:cubicBezTo>
                  <a:cubicBezTo>
                    <a:pt x="7" y="139"/>
                    <a:pt x="-12" y="90"/>
                    <a:pt x="7" y="48"/>
                  </a:cubicBezTo>
                  <a:cubicBezTo>
                    <a:pt x="26" y="7"/>
                    <a:pt x="75" y="-12"/>
                    <a:pt x="116" y="7"/>
                  </a:cubicBezTo>
                  <a:cubicBezTo>
                    <a:pt x="158" y="26"/>
                    <a:pt x="176" y="75"/>
                    <a:pt x="158" y="11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9" name="Google Shape;2069;p40"/>
            <p:cNvSpPr/>
            <p:nvPr/>
          </p:nvSpPr>
          <p:spPr>
            <a:xfrm rot="6331355">
              <a:off x="11752" y="4336963"/>
              <a:ext cx="205647" cy="102302"/>
            </a:xfrm>
            <a:custGeom>
              <a:avLst/>
              <a:gdLst/>
              <a:ahLst/>
              <a:cxnLst/>
              <a:rect l="l" t="t" r="r" b="b"/>
              <a:pathLst>
                <a:path w="197" h="98" extrusionOk="0">
                  <a:moveTo>
                    <a:pt x="192" y="98"/>
                  </a:moveTo>
                  <a:lnTo>
                    <a:pt x="0" y="12"/>
                  </a:lnTo>
                  <a:lnTo>
                    <a:pt x="6" y="0"/>
                  </a:lnTo>
                  <a:lnTo>
                    <a:pt x="197" y="86"/>
                  </a:lnTo>
                  <a:lnTo>
                    <a:pt x="192" y="98"/>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2070;p40"/>
            <p:cNvSpPr/>
            <p:nvPr/>
          </p:nvSpPr>
          <p:spPr>
            <a:xfrm rot="6331355">
              <a:off x="19453" y="4342427"/>
              <a:ext cx="184769" cy="87687"/>
            </a:xfrm>
            <a:custGeom>
              <a:avLst/>
              <a:gdLst/>
              <a:ahLst/>
              <a:cxnLst/>
              <a:rect l="l" t="t" r="r" b="b"/>
              <a:pathLst>
                <a:path w="177" h="84" extrusionOk="0">
                  <a:moveTo>
                    <a:pt x="177" y="78"/>
                  </a:moveTo>
                  <a:cubicBezTo>
                    <a:pt x="177" y="80"/>
                    <a:pt x="175" y="82"/>
                    <a:pt x="174" y="84"/>
                  </a:cubicBezTo>
                  <a:lnTo>
                    <a:pt x="0" y="6"/>
                  </a:lnTo>
                  <a:cubicBezTo>
                    <a:pt x="1" y="4"/>
                    <a:pt x="1" y="2"/>
                    <a:pt x="2" y="0"/>
                  </a:cubicBezTo>
                  <a:lnTo>
                    <a:pt x="177" y="78"/>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2071;p40"/>
            <p:cNvSpPr/>
            <p:nvPr/>
          </p:nvSpPr>
          <p:spPr>
            <a:xfrm rot="6331355">
              <a:off x="-70167" y="4289999"/>
              <a:ext cx="257842" cy="243227"/>
            </a:xfrm>
            <a:custGeom>
              <a:avLst/>
              <a:gdLst/>
              <a:ahLst/>
              <a:cxnLst/>
              <a:rect l="l" t="t" r="r" b="b"/>
              <a:pathLst>
                <a:path w="247" h="233" extrusionOk="0">
                  <a:moveTo>
                    <a:pt x="241" y="60"/>
                  </a:moveTo>
                  <a:cubicBezTo>
                    <a:pt x="262" y="131"/>
                    <a:pt x="222" y="206"/>
                    <a:pt x="150" y="227"/>
                  </a:cubicBezTo>
                  <a:cubicBezTo>
                    <a:pt x="92" y="244"/>
                    <a:pt x="31" y="220"/>
                    <a:pt x="0" y="172"/>
                  </a:cubicBezTo>
                  <a:cubicBezTo>
                    <a:pt x="33" y="203"/>
                    <a:pt x="82" y="217"/>
                    <a:pt x="130" y="202"/>
                  </a:cubicBezTo>
                  <a:cubicBezTo>
                    <a:pt x="201" y="181"/>
                    <a:pt x="241" y="107"/>
                    <a:pt x="220" y="36"/>
                  </a:cubicBezTo>
                  <a:cubicBezTo>
                    <a:pt x="216" y="23"/>
                    <a:pt x="211" y="10"/>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2072;p40"/>
            <p:cNvSpPr/>
            <p:nvPr/>
          </p:nvSpPr>
          <p:spPr>
            <a:xfrm rot="6331355">
              <a:off x="54385" y="4271359"/>
              <a:ext cx="211910" cy="200428"/>
            </a:xfrm>
            <a:custGeom>
              <a:avLst/>
              <a:gdLst/>
              <a:ahLst/>
              <a:cxnLst/>
              <a:rect l="l" t="t" r="r" b="b"/>
              <a:pathLst>
                <a:path w="203" h="192" extrusionOk="0">
                  <a:moveTo>
                    <a:pt x="4" y="143"/>
                  </a:moveTo>
                  <a:cubicBezTo>
                    <a:pt x="-13" y="84"/>
                    <a:pt x="20" y="23"/>
                    <a:pt x="79" y="5"/>
                  </a:cubicBezTo>
                  <a:cubicBezTo>
                    <a:pt x="127" y="-9"/>
                    <a:pt x="177" y="11"/>
                    <a:pt x="203" y="50"/>
                  </a:cubicBezTo>
                  <a:cubicBezTo>
                    <a:pt x="175" y="24"/>
                    <a:pt x="135" y="14"/>
                    <a:pt x="96" y="25"/>
                  </a:cubicBezTo>
                  <a:cubicBezTo>
                    <a:pt x="37" y="43"/>
                    <a:pt x="4" y="104"/>
                    <a:pt x="21" y="163"/>
                  </a:cubicBezTo>
                  <a:cubicBezTo>
                    <a:pt x="25" y="173"/>
                    <a:pt x="29" y="183"/>
                    <a:pt x="35" y="192"/>
                  </a:cubicBezTo>
                  <a:cubicBezTo>
                    <a:pt x="21" y="179"/>
                    <a:pt x="10" y="162"/>
                    <a:pt x="4" y="143"/>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2073;p40"/>
            <p:cNvSpPr/>
            <p:nvPr/>
          </p:nvSpPr>
          <p:spPr>
            <a:xfrm rot="6331355">
              <a:off x="218524" y="4746878"/>
              <a:ext cx="226525" cy="226525"/>
            </a:xfrm>
            <a:custGeom>
              <a:avLst/>
              <a:gdLst/>
              <a:ahLst/>
              <a:cxnLst/>
              <a:rect l="l" t="t" r="r" b="b"/>
              <a:pathLst>
                <a:path w="217" h="217" extrusionOk="0">
                  <a:moveTo>
                    <a:pt x="149" y="8"/>
                  </a:moveTo>
                  <a:cubicBezTo>
                    <a:pt x="205" y="30"/>
                    <a:pt x="232" y="93"/>
                    <a:pt x="209" y="149"/>
                  </a:cubicBezTo>
                  <a:cubicBezTo>
                    <a:pt x="187" y="204"/>
                    <a:pt x="123" y="231"/>
                    <a:pt x="68" y="209"/>
                  </a:cubicBezTo>
                  <a:cubicBezTo>
                    <a:pt x="12" y="187"/>
                    <a:pt x="-15" y="123"/>
                    <a:pt x="7" y="68"/>
                  </a:cubicBezTo>
                  <a:cubicBezTo>
                    <a:pt x="30" y="12"/>
                    <a:pt x="93" y="-15"/>
                    <a:pt x="149" y="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4" name="Google Shape;2074;p40"/>
            <p:cNvSpPr/>
            <p:nvPr/>
          </p:nvSpPr>
          <p:spPr>
            <a:xfrm rot="6331355">
              <a:off x="232215" y="4759564"/>
              <a:ext cx="200428" cy="200428"/>
            </a:xfrm>
            <a:custGeom>
              <a:avLst/>
              <a:gdLst/>
              <a:ahLst/>
              <a:cxnLst/>
              <a:rect l="l" t="t" r="r" b="b"/>
              <a:pathLst>
                <a:path w="192" h="192" extrusionOk="0">
                  <a:moveTo>
                    <a:pt x="132" y="8"/>
                  </a:moveTo>
                  <a:cubicBezTo>
                    <a:pt x="181" y="27"/>
                    <a:pt x="205" y="83"/>
                    <a:pt x="186" y="132"/>
                  </a:cubicBezTo>
                  <a:cubicBezTo>
                    <a:pt x="166" y="181"/>
                    <a:pt x="110" y="205"/>
                    <a:pt x="61" y="185"/>
                  </a:cubicBezTo>
                  <a:cubicBezTo>
                    <a:pt x="11" y="165"/>
                    <a:pt x="-13" y="109"/>
                    <a:pt x="7" y="61"/>
                  </a:cubicBezTo>
                  <a:cubicBezTo>
                    <a:pt x="27" y="11"/>
                    <a:pt x="83" y="-12"/>
                    <a:pt x="132" y="8"/>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5" name="Google Shape;2075;p40"/>
            <p:cNvSpPr/>
            <p:nvPr/>
          </p:nvSpPr>
          <p:spPr>
            <a:xfrm rot="6331355">
              <a:off x="245665" y="4774020"/>
              <a:ext cx="172242" cy="172242"/>
            </a:xfrm>
            <a:custGeom>
              <a:avLst/>
              <a:gdLst/>
              <a:ahLst/>
              <a:cxnLst/>
              <a:rect l="l" t="t" r="r" b="b"/>
              <a:pathLst>
                <a:path w="165" h="165" extrusionOk="0">
                  <a:moveTo>
                    <a:pt x="113" y="6"/>
                  </a:moveTo>
                  <a:cubicBezTo>
                    <a:pt x="156" y="23"/>
                    <a:pt x="176" y="71"/>
                    <a:pt x="159" y="113"/>
                  </a:cubicBezTo>
                  <a:cubicBezTo>
                    <a:pt x="142" y="155"/>
                    <a:pt x="94" y="176"/>
                    <a:pt x="52" y="159"/>
                  </a:cubicBezTo>
                  <a:cubicBezTo>
                    <a:pt x="9" y="142"/>
                    <a:pt x="-11" y="94"/>
                    <a:pt x="6" y="52"/>
                  </a:cubicBezTo>
                  <a:cubicBezTo>
                    <a:pt x="23" y="9"/>
                    <a:pt x="71" y="-11"/>
                    <a:pt x="113" y="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6" name="Google Shape;2076;p40"/>
            <p:cNvSpPr/>
            <p:nvPr/>
          </p:nvSpPr>
          <p:spPr>
            <a:xfrm rot="6331355">
              <a:off x="284009" y="4757279"/>
              <a:ext cx="94994" cy="207735"/>
            </a:xfrm>
            <a:custGeom>
              <a:avLst/>
              <a:gdLst/>
              <a:ahLst/>
              <a:cxnLst/>
              <a:rect l="l" t="t" r="r" b="b"/>
              <a:pathLst>
                <a:path w="91" h="199" extrusionOk="0">
                  <a:moveTo>
                    <a:pt x="91" y="5"/>
                  </a:moveTo>
                  <a:lnTo>
                    <a:pt x="12" y="199"/>
                  </a:lnTo>
                  <a:lnTo>
                    <a:pt x="0" y="194"/>
                  </a:lnTo>
                  <a:lnTo>
                    <a:pt x="78" y="0"/>
                  </a:lnTo>
                  <a:lnTo>
                    <a:pt x="91" y="5"/>
                  </a:lnTo>
                  <a:close/>
                </a:path>
              </a:pathLst>
            </a:custGeom>
            <a:solidFill>
              <a:schemeClr val="lt2"/>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7" name="Google Shape;2077;p40"/>
            <p:cNvSpPr/>
            <p:nvPr/>
          </p:nvSpPr>
          <p:spPr>
            <a:xfrm rot="6331355">
              <a:off x="288588" y="4769292"/>
              <a:ext cx="81424" cy="187901"/>
            </a:xfrm>
            <a:custGeom>
              <a:avLst/>
              <a:gdLst/>
              <a:ahLst/>
              <a:cxnLst/>
              <a:rect l="l" t="t" r="r" b="b"/>
              <a:pathLst>
                <a:path w="78" h="180" extrusionOk="0">
                  <a:moveTo>
                    <a:pt x="72" y="0"/>
                  </a:moveTo>
                  <a:cubicBezTo>
                    <a:pt x="74" y="1"/>
                    <a:pt x="76" y="1"/>
                    <a:pt x="78" y="3"/>
                  </a:cubicBezTo>
                  <a:lnTo>
                    <a:pt x="7" y="180"/>
                  </a:lnTo>
                  <a:cubicBezTo>
                    <a:pt x="5" y="179"/>
                    <a:pt x="2" y="178"/>
                    <a:pt x="0" y="178"/>
                  </a:cubicBezTo>
                  <a:lnTo>
                    <a:pt x="72" y="0"/>
                  </a:lnTo>
                  <a:close/>
                </a:path>
              </a:pathLst>
            </a:custGeom>
            <a:solidFill>
              <a:srgbClr val="FFFFFF">
                <a:alpha val="20890"/>
              </a:srgbClr>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8" name="Google Shape;2078;p40"/>
            <p:cNvSpPr/>
            <p:nvPr/>
          </p:nvSpPr>
          <p:spPr>
            <a:xfrm rot="6331355">
              <a:off x="146820" y="4760880"/>
              <a:ext cx="257842" cy="243227"/>
            </a:xfrm>
            <a:custGeom>
              <a:avLst/>
              <a:gdLst/>
              <a:ahLst/>
              <a:cxnLst/>
              <a:rect l="l" t="t" r="r" b="b"/>
              <a:pathLst>
                <a:path w="247" h="233" extrusionOk="0">
                  <a:moveTo>
                    <a:pt x="241" y="60"/>
                  </a:moveTo>
                  <a:cubicBezTo>
                    <a:pt x="262" y="131"/>
                    <a:pt x="222" y="206"/>
                    <a:pt x="150" y="227"/>
                  </a:cubicBezTo>
                  <a:cubicBezTo>
                    <a:pt x="92" y="244"/>
                    <a:pt x="32" y="220"/>
                    <a:pt x="0" y="172"/>
                  </a:cubicBezTo>
                  <a:cubicBezTo>
                    <a:pt x="34" y="203"/>
                    <a:pt x="82" y="216"/>
                    <a:pt x="129" y="203"/>
                  </a:cubicBezTo>
                  <a:cubicBezTo>
                    <a:pt x="201" y="182"/>
                    <a:pt x="241" y="107"/>
                    <a:pt x="220"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9" name="Google Shape;2079;p40"/>
            <p:cNvSpPr/>
            <p:nvPr/>
          </p:nvSpPr>
          <p:spPr>
            <a:xfrm rot="6331355">
              <a:off x="270868" y="4742623"/>
              <a:ext cx="211910" cy="199384"/>
            </a:xfrm>
            <a:custGeom>
              <a:avLst/>
              <a:gdLst/>
              <a:ahLst/>
              <a:cxnLst/>
              <a:rect l="l" t="t" r="r" b="b"/>
              <a:pathLst>
                <a:path w="203" h="191" extrusionOk="0">
                  <a:moveTo>
                    <a:pt x="4" y="142"/>
                  </a:moveTo>
                  <a:cubicBezTo>
                    <a:pt x="-13" y="83"/>
                    <a:pt x="20" y="21"/>
                    <a:pt x="79" y="4"/>
                  </a:cubicBezTo>
                  <a:cubicBezTo>
                    <a:pt x="127" y="-10"/>
                    <a:pt x="177" y="10"/>
                    <a:pt x="203" y="49"/>
                  </a:cubicBezTo>
                  <a:cubicBezTo>
                    <a:pt x="175" y="24"/>
                    <a:pt x="135" y="13"/>
                    <a:pt x="96" y="24"/>
                  </a:cubicBezTo>
                  <a:cubicBezTo>
                    <a:pt x="38" y="42"/>
                    <a:pt x="4" y="103"/>
                    <a:pt x="21" y="162"/>
                  </a:cubicBezTo>
                  <a:cubicBezTo>
                    <a:pt x="25" y="173"/>
                    <a:pt x="29" y="182"/>
                    <a:pt x="35" y="191"/>
                  </a:cubicBezTo>
                  <a:cubicBezTo>
                    <a:pt x="21" y="178"/>
                    <a:pt x="10" y="161"/>
                    <a:pt x="4"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0" name="Google Shape;2080;p40"/>
            <p:cNvSpPr/>
            <p:nvPr/>
          </p:nvSpPr>
          <p:spPr>
            <a:xfrm rot="6331355">
              <a:off x="-438490" y="4478967"/>
              <a:ext cx="227569" cy="227569"/>
            </a:xfrm>
            <a:custGeom>
              <a:avLst/>
              <a:gdLst/>
              <a:ahLst/>
              <a:cxnLst/>
              <a:rect l="l" t="t" r="r" b="b"/>
              <a:pathLst>
                <a:path w="218" h="218" extrusionOk="0">
                  <a:moveTo>
                    <a:pt x="168" y="18"/>
                  </a:moveTo>
                  <a:cubicBezTo>
                    <a:pt x="218" y="50"/>
                    <a:pt x="233" y="117"/>
                    <a:pt x="200" y="168"/>
                  </a:cubicBezTo>
                  <a:cubicBezTo>
                    <a:pt x="168" y="218"/>
                    <a:pt x="100" y="233"/>
                    <a:pt x="50" y="200"/>
                  </a:cubicBezTo>
                  <a:cubicBezTo>
                    <a:pt x="-1" y="168"/>
                    <a:pt x="-15" y="101"/>
                    <a:pt x="17" y="50"/>
                  </a:cubicBezTo>
                  <a:cubicBezTo>
                    <a:pt x="50" y="0"/>
                    <a:pt x="117" y="-15"/>
                    <a:pt x="168" y="18"/>
                  </a:cubicBezTo>
                  <a:close/>
                </a:path>
              </a:pathLst>
            </a:custGeom>
            <a:solidFill>
              <a:schemeClr val="lt2"/>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1" name="Google Shape;2081;p40"/>
            <p:cNvSpPr/>
            <p:nvPr/>
          </p:nvSpPr>
          <p:spPr>
            <a:xfrm rot="6331355">
              <a:off x="-424920" y="4492538"/>
              <a:ext cx="200428" cy="200428"/>
            </a:xfrm>
            <a:custGeom>
              <a:avLst/>
              <a:gdLst/>
              <a:ahLst/>
              <a:cxnLst/>
              <a:rect l="l" t="t" r="r" b="b"/>
              <a:pathLst>
                <a:path w="192" h="192" extrusionOk="0">
                  <a:moveTo>
                    <a:pt x="148" y="15"/>
                  </a:moveTo>
                  <a:cubicBezTo>
                    <a:pt x="192" y="44"/>
                    <a:pt x="205" y="103"/>
                    <a:pt x="176" y="148"/>
                  </a:cubicBezTo>
                  <a:cubicBezTo>
                    <a:pt x="148" y="192"/>
                    <a:pt x="89" y="205"/>
                    <a:pt x="44" y="177"/>
                  </a:cubicBezTo>
                  <a:cubicBezTo>
                    <a:pt x="-1" y="148"/>
                    <a:pt x="-14" y="89"/>
                    <a:pt x="15" y="44"/>
                  </a:cubicBezTo>
                  <a:cubicBezTo>
                    <a:pt x="44" y="0"/>
                    <a:pt x="103" y="-13"/>
                    <a:pt x="148" y="15"/>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2" name="Google Shape;2082;p40"/>
            <p:cNvSpPr/>
            <p:nvPr/>
          </p:nvSpPr>
          <p:spPr>
            <a:xfrm rot="6331355">
              <a:off x="-410688" y="4506649"/>
              <a:ext cx="172242" cy="171199"/>
            </a:xfrm>
            <a:custGeom>
              <a:avLst/>
              <a:gdLst/>
              <a:ahLst/>
              <a:cxnLst/>
              <a:rect l="l" t="t" r="r" b="b"/>
              <a:pathLst>
                <a:path w="165" h="164" extrusionOk="0">
                  <a:moveTo>
                    <a:pt x="127" y="13"/>
                  </a:moveTo>
                  <a:cubicBezTo>
                    <a:pt x="166" y="37"/>
                    <a:pt x="177" y="88"/>
                    <a:pt x="152" y="127"/>
                  </a:cubicBezTo>
                  <a:cubicBezTo>
                    <a:pt x="128" y="165"/>
                    <a:pt x="76" y="176"/>
                    <a:pt x="38" y="151"/>
                  </a:cubicBezTo>
                  <a:cubicBezTo>
                    <a:pt x="0" y="127"/>
                    <a:pt x="-11" y="76"/>
                    <a:pt x="13" y="38"/>
                  </a:cubicBezTo>
                  <a:cubicBezTo>
                    <a:pt x="38" y="-1"/>
                    <a:pt x="89" y="-12"/>
                    <a:pt x="127" y="13"/>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3" name="Google Shape;2083;p40"/>
            <p:cNvSpPr/>
            <p:nvPr/>
          </p:nvSpPr>
          <p:spPr>
            <a:xfrm rot="6331355">
              <a:off x="-390592" y="4497598"/>
              <a:ext cx="130487" cy="191033"/>
            </a:xfrm>
            <a:custGeom>
              <a:avLst/>
              <a:gdLst/>
              <a:ahLst/>
              <a:cxnLst/>
              <a:rect l="l" t="t" r="r" b="b"/>
              <a:pathLst>
                <a:path w="125" h="183" extrusionOk="0">
                  <a:moveTo>
                    <a:pt x="125" y="7"/>
                  </a:moveTo>
                  <a:lnTo>
                    <a:pt x="11" y="183"/>
                  </a:lnTo>
                  <a:lnTo>
                    <a:pt x="0" y="176"/>
                  </a:lnTo>
                  <a:lnTo>
                    <a:pt x="114" y="0"/>
                  </a:lnTo>
                  <a:lnTo>
                    <a:pt x="125" y="7"/>
                  </a:lnTo>
                  <a:close/>
                </a:path>
              </a:pathLst>
            </a:custGeom>
            <a:solidFill>
              <a:schemeClr val="lt2"/>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4" name="Google Shape;2084;p40"/>
            <p:cNvSpPr/>
            <p:nvPr/>
          </p:nvSpPr>
          <p:spPr>
            <a:xfrm rot="6331355">
              <a:off x="-384588" y="4510114"/>
              <a:ext cx="113784" cy="171199"/>
            </a:xfrm>
            <a:custGeom>
              <a:avLst/>
              <a:gdLst/>
              <a:ahLst/>
              <a:cxnLst/>
              <a:rect l="l" t="t" r="r" b="b"/>
              <a:pathLst>
                <a:path w="109" h="164" extrusionOk="0">
                  <a:moveTo>
                    <a:pt x="104" y="0"/>
                  </a:moveTo>
                  <a:cubicBezTo>
                    <a:pt x="105" y="1"/>
                    <a:pt x="107" y="2"/>
                    <a:pt x="109" y="4"/>
                  </a:cubicBezTo>
                  <a:lnTo>
                    <a:pt x="5" y="164"/>
                  </a:lnTo>
                  <a:cubicBezTo>
                    <a:pt x="4" y="164"/>
                    <a:pt x="2" y="162"/>
                    <a:pt x="0" y="161"/>
                  </a:cubicBezTo>
                  <a:lnTo>
                    <a:pt x="104" y="0"/>
                  </a:ln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5" name="Google Shape;2085;p40"/>
            <p:cNvSpPr/>
            <p:nvPr/>
          </p:nvSpPr>
          <p:spPr>
            <a:xfrm rot="6331355">
              <a:off x="-510035" y="4492848"/>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7"/>
                    <a:pt x="221" y="35"/>
                  </a:cubicBezTo>
                  <a:cubicBezTo>
                    <a:pt x="217" y="22"/>
                    <a:pt x="211" y="10"/>
                    <a:pt x="204" y="0"/>
                  </a:cubicBezTo>
                  <a:cubicBezTo>
                    <a:pt x="221" y="15"/>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6" name="Google Shape;2086;p40"/>
            <p:cNvSpPr/>
            <p:nvPr/>
          </p:nvSpPr>
          <p:spPr>
            <a:xfrm rot="6331355">
              <a:off x="-386146" y="4474711"/>
              <a:ext cx="212954" cy="200428"/>
            </a:xfrm>
            <a:custGeom>
              <a:avLst/>
              <a:gdLst/>
              <a:ahLst/>
              <a:cxnLst/>
              <a:rect l="l" t="t" r="r" b="b"/>
              <a:pathLst>
                <a:path w="204" h="192" extrusionOk="0">
                  <a:moveTo>
                    <a:pt x="5" y="142"/>
                  </a:moveTo>
                  <a:cubicBezTo>
                    <a:pt x="-13" y="84"/>
                    <a:pt x="21" y="22"/>
                    <a:pt x="79" y="5"/>
                  </a:cubicBezTo>
                  <a:cubicBezTo>
                    <a:pt x="127" y="-9"/>
                    <a:pt x="177" y="10"/>
                    <a:pt x="204" y="50"/>
                  </a:cubicBezTo>
                  <a:cubicBezTo>
                    <a:pt x="176" y="24"/>
                    <a:pt x="136" y="13"/>
                    <a:pt x="97" y="25"/>
                  </a:cubicBezTo>
                  <a:cubicBezTo>
                    <a:pt x="38" y="42"/>
                    <a:pt x="5" y="104"/>
                    <a:pt x="22" y="162"/>
                  </a:cubicBezTo>
                  <a:cubicBezTo>
                    <a:pt x="25" y="173"/>
                    <a:pt x="30" y="183"/>
                    <a:pt x="36" y="192"/>
                  </a:cubicBezTo>
                  <a:cubicBezTo>
                    <a:pt x="21"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7" name="Google Shape;2087;p40"/>
            <p:cNvSpPr/>
            <p:nvPr/>
          </p:nvSpPr>
          <p:spPr>
            <a:xfrm rot="6331355">
              <a:off x="-222007" y="4950231"/>
              <a:ext cx="227569" cy="226525"/>
            </a:xfrm>
            <a:custGeom>
              <a:avLst/>
              <a:gdLst/>
              <a:ahLst/>
              <a:cxnLst/>
              <a:rect l="l" t="t" r="r" b="b"/>
              <a:pathLst>
                <a:path w="218" h="217" extrusionOk="0">
                  <a:moveTo>
                    <a:pt x="213" y="77"/>
                  </a:moveTo>
                  <a:cubicBezTo>
                    <a:pt x="230" y="135"/>
                    <a:pt x="197" y="195"/>
                    <a:pt x="140" y="212"/>
                  </a:cubicBezTo>
                  <a:cubicBezTo>
                    <a:pt x="82" y="229"/>
                    <a:pt x="22" y="196"/>
                    <a:pt x="5" y="139"/>
                  </a:cubicBezTo>
                  <a:cubicBezTo>
                    <a:pt x="-12" y="81"/>
                    <a:pt x="21" y="21"/>
                    <a:pt x="78" y="4"/>
                  </a:cubicBezTo>
                  <a:cubicBezTo>
                    <a:pt x="135" y="-13"/>
                    <a:pt x="196" y="20"/>
                    <a:pt x="213" y="7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8" name="Google Shape;2088;p40"/>
            <p:cNvSpPr/>
            <p:nvPr/>
          </p:nvSpPr>
          <p:spPr>
            <a:xfrm rot="6331355">
              <a:off x="-207933" y="4963419"/>
              <a:ext cx="200428" cy="200428"/>
            </a:xfrm>
            <a:custGeom>
              <a:avLst/>
              <a:gdLst/>
              <a:ahLst/>
              <a:cxnLst/>
              <a:rect l="l" t="t" r="r" b="b"/>
              <a:pathLst>
                <a:path w="192" h="192" extrusionOk="0">
                  <a:moveTo>
                    <a:pt x="188" y="69"/>
                  </a:moveTo>
                  <a:cubicBezTo>
                    <a:pt x="203" y="119"/>
                    <a:pt x="174" y="173"/>
                    <a:pt x="123" y="188"/>
                  </a:cubicBezTo>
                  <a:cubicBezTo>
                    <a:pt x="72" y="203"/>
                    <a:pt x="19" y="174"/>
                    <a:pt x="4" y="123"/>
                  </a:cubicBezTo>
                  <a:cubicBezTo>
                    <a:pt x="-11" y="73"/>
                    <a:pt x="18" y="19"/>
                    <a:pt x="69" y="4"/>
                  </a:cubicBezTo>
                  <a:cubicBezTo>
                    <a:pt x="119"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9" name="Google Shape;2089;p40"/>
            <p:cNvSpPr/>
            <p:nvPr/>
          </p:nvSpPr>
          <p:spPr>
            <a:xfrm rot="6331355">
              <a:off x="-193701" y="4977530"/>
              <a:ext cx="172242" cy="171199"/>
            </a:xfrm>
            <a:custGeom>
              <a:avLst/>
              <a:gdLst/>
              <a:ahLst/>
              <a:cxnLst/>
              <a:rect l="l" t="t" r="r" b="b"/>
              <a:pathLst>
                <a:path w="165" h="164" extrusionOk="0">
                  <a:moveTo>
                    <a:pt x="162" y="59"/>
                  </a:moveTo>
                  <a:cubicBezTo>
                    <a:pt x="175" y="102"/>
                    <a:pt x="150" y="148"/>
                    <a:pt x="106" y="161"/>
                  </a:cubicBezTo>
                  <a:cubicBezTo>
                    <a:pt x="63" y="174"/>
                    <a:pt x="17" y="149"/>
                    <a:pt x="4" y="105"/>
                  </a:cubicBezTo>
                  <a:cubicBezTo>
                    <a:pt x="-9" y="62"/>
                    <a:pt x="16" y="16"/>
                    <a:pt x="59" y="3"/>
                  </a:cubicBezTo>
                  <a:cubicBezTo>
                    <a:pt x="103" y="-10"/>
                    <a:pt x="149" y="15"/>
                    <a:pt x="162" y="59"/>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0" name="Google Shape;2090;p40"/>
            <p:cNvSpPr/>
            <p:nvPr/>
          </p:nvSpPr>
          <p:spPr>
            <a:xfrm rot="6331355">
              <a:off x="-215202" y="5025773"/>
              <a:ext cx="212954" cy="75160"/>
            </a:xfrm>
            <a:custGeom>
              <a:avLst/>
              <a:gdLst/>
              <a:ahLst/>
              <a:cxnLst/>
              <a:rect l="l" t="t" r="r" b="b"/>
              <a:pathLst>
                <a:path w="204" h="72" extrusionOk="0">
                  <a:moveTo>
                    <a:pt x="204" y="13"/>
                  </a:moveTo>
                  <a:lnTo>
                    <a:pt x="4" y="72"/>
                  </a:lnTo>
                  <a:lnTo>
                    <a:pt x="0" y="59"/>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1" name="Google Shape;2091;p40"/>
            <p:cNvSpPr/>
            <p:nvPr/>
          </p:nvSpPr>
          <p:spPr>
            <a:xfrm rot="6331355">
              <a:off x="-209607" y="5031542"/>
              <a:ext cx="194164" cy="63678"/>
            </a:xfrm>
            <a:custGeom>
              <a:avLst/>
              <a:gdLst/>
              <a:ahLst/>
              <a:cxnLst/>
              <a:rect l="l" t="t" r="r" b="b"/>
              <a:pathLst>
                <a:path w="186" h="61" extrusionOk="0">
                  <a:moveTo>
                    <a:pt x="184" y="0"/>
                  </a:moveTo>
                  <a:cubicBezTo>
                    <a:pt x="185" y="2"/>
                    <a:pt x="185" y="4"/>
                    <a:pt x="186" y="6"/>
                  </a:cubicBezTo>
                  <a:lnTo>
                    <a:pt x="2" y="61"/>
                  </a:lnTo>
                  <a:cubicBezTo>
                    <a:pt x="2" y="59"/>
                    <a:pt x="1" y="56"/>
                    <a:pt x="0" y="54"/>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2" name="Google Shape;2092;p40"/>
            <p:cNvSpPr/>
            <p:nvPr/>
          </p:nvSpPr>
          <p:spPr>
            <a:xfrm rot="6331355">
              <a:off x="-293049" y="4963729"/>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6"/>
                    <a:pt x="221" y="35"/>
                  </a:cubicBezTo>
                  <a:cubicBezTo>
                    <a:pt x="217" y="22"/>
                    <a:pt x="211" y="10"/>
                    <a:pt x="204" y="0"/>
                  </a:cubicBezTo>
                  <a:cubicBezTo>
                    <a:pt x="221" y="16"/>
                    <a:pt x="235"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3" name="Google Shape;2093;p40"/>
            <p:cNvSpPr/>
            <p:nvPr/>
          </p:nvSpPr>
          <p:spPr>
            <a:xfrm rot="6331355">
              <a:off x="-168497" y="4945090"/>
              <a:ext cx="211910" cy="200428"/>
            </a:xfrm>
            <a:custGeom>
              <a:avLst/>
              <a:gdLst/>
              <a:ahLst/>
              <a:cxnLst/>
              <a:rect l="l" t="t" r="r" b="b"/>
              <a:pathLst>
                <a:path w="203" h="192" extrusionOk="0">
                  <a:moveTo>
                    <a:pt x="5" y="142"/>
                  </a:moveTo>
                  <a:cubicBezTo>
                    <a:pt x="-12" y="84"/>
                    <a:pt x="21" y="22"/>
                    <a:pt x="80" y="5"/>
                  </a:cubicBezTo>
                  <a:cubicBezTo>
                    <a:pt x="127" y="-9"/>
                    <a:pt x="177" y="11"/>
                    <a:pt x="203" y="50"/>
                  </a:cubicBezTo>
                  <a:cubicBezTo>
                    <a:pt x="176" y="24"/>
                    <a:pt x="136" y="14"/>
                    <a:pt x="97" y="25"/>
                  </a:cubicBezTo>
                  <a:cubicBezTo>
                    <a:pt x="38" y="42"/>
                    <a:pt x="5" y="104"/>
                    <a:pt x="22" y="163"/>
                  </a:cubicBezTo>
                  <a:cubicBezTo>
                    <a:pt x="25" y="173"/>
                    <a:pt x="30" y="183"/>
                    <a:pt x="36" y="192"/>
                  </a:cubicBezTo>
                  <a:cubicBezTo>
                    <a:pt x="22"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4" name="Google Shape;2094;p40"/>
            <p:cNvSpPr/>
            <p:nvPr/>
          </p:nvSpPr>
          <p:spPr>
            <a:xfrm rot="6331355">
              <a:off x="-96290" y="3924370"/>
              <a:ext cx="1034498" cy="1225531"/>
            </a:xfrm>
            <a:custGeom>
              <a:avLst/>
              <a:gdLst/>
              <a:ahLst/>
              <a:cxnLst/>
              <a:rect l="l" t="t" r="r" b="b"/>
              <a:pathLst>
                <a:path w="991" h="1174" extrusionOk="0">
                  <a:moveTo>
                    <a:pt x="0" y="0"/>
                  </a:moveTo>
                  <a:lnTo>
                    <a:pt x="991" y="1174"/>
                  </a:lnTo>
                  <a:cubicBezTo>
                    <a:pt x="991" y="1174"/>
                    <a:pt x="181" y="6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pic>
        <p:nvPicPr>
          <p:cNvPr id="85" name="Picture 84" descr="A black and white camera&#10;&#10;Description automatically generated"/>
          <p:cNvPicPr>
            <a:picLocks noChangeAspect="1"/>
          </p:cNvPicPr>
          <p:nvPr/>
        </p:nvPicPr>
        <p:blipFill>
          <a:blip r:embed="rId1"/>
          <a:stretch>
            <a:fillRect/>
          </a:stretch>
        </p:blipFill>
        <p:spPr>
          <a:xfrm>
            <a:off x="189258" y="1127262"/>
            <a:ext cx="2073139" cy="1588605"/>
          </a:xfrm>
          <a:prstGeom prst="rect">
            <a:avLst/>
          </a:prstGeom>
          <a:ln>
            <a:noFill/>
          </a:ln>
          <a:effectLst>
            <a:outerShdw blurRad="292100" dist="139700" dir="2700000" algn="tl" rotWithShape="0">
              <a:srgbClr val="333333">
                <a:alpha val="65000"/>
              </a:srgbClr>
            </a:outerShdw>
          </a:effectLst>
        </p:spPr>
      </p:pic>
      <p:sp>
        <p:nvSpPr>
          <p:cNvPr id="89" name="TextBox 88"/>
          <p:cNvSpPr txBox="1"/>
          <p:nvPr/>
        </p:nvSpPr>
        <p:spPr>
          <a:xfrm>
            <a:off x="830655" y="40011"/>
            <a:ext cx="562492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3200" b="1">
                <a:solidFill>
                  <a:schemeClr val="bg1"/>
                </a:solidFill>
              </a:rPr>
              <a:t>Creating an IOT Thing</a:t>
            </a:r>
            <a:endParaRPr lang="en-US" sz="3200" b="1">
              <a:solidFill>
                <a:schemeClr val="bg1"/>
              </a:solidFill>
            </a:endParaRPr>
          </a:p>
        </p:txBody>
      </p:sp>
      <p:pic>
        <p:nvPicPr>
          <p:cNvPr id="90" name="Picture 89" descr="A black camera with red dot&#10;&#10;Description automatically generated"/>
          <p:cNvPicPr>
            <a:picLocks noChangeAspect="1"/>
          </p:cNvPicPr>
          <p:nvPr/>
        </p:nvPicPr>
        <p:blipFill>
          <a:blip r:embed="rId2"/>
          <a:stretch>
            <a:fillRect/>
          </a:stretch>
        </p:blipFill>
        <p:spPr>
          <a:xfrm>
            <a:off x="2579827" y="2720422"/>
            <a:ext cx="2079348" cy="1591090"/>
          </a:xfrm>
          <a:prstGeom prst="rect">
            <a:avLst/>
          </a:prstGeom>
          <a:ln>
            <a:noFill/>
          </a:ln>
          <a:effectLst>
            <a:outerShdw blurRad="292100" dist="139700" dir="2700000" algn="tl" rotWithShape="0">
              <a:srgbClr val="333333">
                <a:alpha val="65000"/>
              </a:srgbClr>
            </a:outerShdw>
          </a:effectLst>
        </p:spPr>
      </p:pic>
      <p:sp>
        <p:nvSpPr>
          <p:cNvPr id="93" name="TextBox 92"/>
          <p:cNvSpPr txBox="1"/>
          <p:nvPr/>
        </p:nvSpPr>
        <p:spPr>
          <a:xfrm>
            <a:off x="2428089" y="1276959"/>
            <a:ext cx="254134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a:solidFill>
                  <a:schemeClr val="bg1"/>
                </a:solidFill>
                <a:latin typeface="Archivo"/>
                <a:cs typeface="Archivo"/>
              </a:rPr>
              <a:t>Motion Detector code is used to detect any  motion in Security Camera</a:t>
            </a:r>
            <a:endParaRPr lang="en-US" sz="1600">
              <a:solidFill>
                <a:schemeClr val="bg1"/>
              </a:solidFill>
              <a:latin typeface="Archivo"/>
              <a:cs typeface="Archivo"/>
            </a:endParaRPr>
          </a:p>
        </p:txBody>
      </p:sp>
      <p:sp>
        <p:nvSpPr>
          <p:cNvPr id="94" name="TextBox 93"/>
          <p:cNvSpPr txBox="1"/>
          <p:nvPr/>
        </p:nvSpPr>
        <p:spPr>
          <a:xfrm>
            <a:off x="127733" y="2765174"/>
            <a:ext cx="21615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solidFill>
                  <a:schemeClr val="bg1"/>
                </a:solidFill>
                <a:latin typeface="Archivo"/>
              </a:rPr>
              <a:t>Camera OFF </a:t>
            </a:r>
            <a:endParaRPr lang="en-US">
              <a:solidFill>
                <a:schemeClr val="bg1"/>
              </a:solidFill>
              <a:latin typeface="Archivo"/>
            </a:endParaRPr>
          </a:p>
        </p:txBody>
      </p:sp>
      <p:sp>
        <p:nvSpPr>
          <p:cNvPr id="95" name="TextBox 94"/>
          <p:cNvSpPr txBox="1"/>
          <p:nvPr/>
        </p:nvSpPr>
        <p:spPr>
          <a:xfrm>
            <a:off x="2566129" y="4412662"/>
            <a:ext cx="214797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solidFill>
                  <a:schemeClr val="bg1"/>
                </a:solidFill>
                <a:latin typeface="Archivo"/>
              </a:rPr>
              <a:t>Camera ON</a:t>
            </a:r>
            <a:endParaRPr lang="en-US">
              <a:solidFill>
                <a:schemeClr val="bg1"/>
              </a:solidFill>
              <a:latin typeface="Archivo"/>
            </a:endParaRPr>
          </a:p>
        </p:txBody>
      </p:sp>
      <p:pic>
        <p:nvPicPr>
          <p:cNvPr id="97" name="Picture 96" descr="A screenshot of a computer&#10;&#10;Description automatically generated"/>
          <p:cNvPicPr>
            <a:picLocks noChangeAspect="1"/>
          </p:cNvPicPr>
          <p:nvPr/>
        </p:nvPicPr>
        <p:blipFill>
          <a:blip r:embed="rId3"/>
          <a:stretch>
            <a:fillRect/>
          </a:stretch>
        </p:blipFill>
        <p:spPr>
          <a:xfrm>
            <a:off x="5135131" y="981553"/>
            <a:ext cx="3779053" cy="3752022"/>
          </a:xfrm>
          <a:prstGeom prst="rect">
            <a:avLst/>
          </a:prstGeom>
          <a:ln>
            <a:noFill/>
          </a:ln>
          <a:effectLst>
            <a:outerShdw blurRad="292100" dist="139700" dir="2700000" algn="tl" rotWithShape="0">
              <a:srgbClr val="333333">
                <a:alpha val="65000"/>
              </a:srgbClr>
            </a:outerShdw>
          </a:effectLst>
        </p:spPr>
      </p:pic>
      <p:grpSp>
        <p:nvGrpSpPr>
          <p:cNvPr id="98" name="Google Shape;2013;p40"/>
          <p:cNvGrpSpPr/>
          <p:nvPr/>
        </p:nvGrpSpPr>
        <p:grpSpPr>
          <a:xfrm rot="7191649" flipH="1">
            <a:off x="7961971" y="4185987"/>
            <a:ext cx="1429919" cy="1352337"/>
            <a:chOff x="-800109" y="3421521"/>
            <a:chExt cx="3068580" cy="3304773"/>
          </a:xfrm>
        </p:grpSpPr>
        <p:sp>
          <p:nvSpPr>
            <p:cNvPr id="99" name="Google Shape;2014;p40"/>
            <p:cNvSpPr/>
            <p:nvPr/>
          </p:nvSpPr>
          <p:spPr>
            <a:xfrm>
              <a:off x="-648165" y="3541695"/>
              <a:ext cx="2916636"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00" name="Google Shape;2015;p40"/>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1" name="Google Shape;2016;p40"/>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2" name="Google Shape;2017;p40"/>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3" name="Google Shape;2018;p40"/>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4" name="Google Shape;2019;p40"/>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5" name="Google Shape;2020;p40"/>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6" name="Google Shape;2021;p40"/>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7" name="Google Shape;2022;p40"/>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08" name="Google Shape;2023;p40"/>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9" name="Google Shape;2024;p40"/>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0" name="Google Shape;2025;p40"/>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11" name="Google Shape;2026;p40"/>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2" name="Google Shape;2027;p40"/>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3" name="Google Shape;2028;p40"/>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4" name="Google Shape;2029;p40"/>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5" name="Google Shape;2030;p40"/>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6" name="Google Shape;2031;p40"/>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7" name="Google Shape;2032;p40"/>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9" name="TextBox 118"/>
          <p:cNvSpPr txBox="1"/>
          <p:nvPr/>
        </p:nvSpPr>
        <p:spPr>
          <a:xfrm>
            <a:off x="855688" y="835238"/>
            <a:ext cx="4876800" cy="307777"/>
          </a:xfrm>
          <a:prstGeom prst="rect">
            <a:avLst/>
          </a:prstGeom>
          <a:noFill/>
        </p:spPr>
        <p:txBody>
          <a:bodyPr wrap="square">
            <a:spAutoFit/>
          </a:bodyPr>
          <a:lstStyle/>
          <a:p>
            <a:pPr algn="ctr"/>
            <a:r>
              <a:rPr lang="en-US" sz="1400" b="1">
                <a:solidFill>
                  <a:schemeClr val="bg1"/>
                </a:solidFill>
              </a:rPr>
              <a:t>         Security Camera</a:t>
            </a:r>
            <a:endParaRPr lang="en-US" sz="140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033818" y="1117588"/>
            <a:ext cx="7066170" cy="3307972"/>
          </a:xfrm>
          <a:prstGeom prst="rect">
            <a:avLst/>
          </a:prstGeom>
          <a:ln>
            <a:noFill/>
          </a:ln>
          <a:effectLst>
            <a:outerShdw blurRad="292100" dist="139700" dir="2700000" algn="tl" rotWithShape="0">
              <a:srgbClr val="333333">
                <a:alpha val="65000"/>
              </a:srgbClr>
            </a:outerShdw>
          </a:effectLst>
        </p:spPr>
      </p:pic>
      <p:grpSp>
        <p:nvGrpSpPr>
          <p:cNvPr id="2" name="Google Shape;2013;p40"/>
          <p:cNvGrpSpPr/>
          <p:nvPr/>
        </p:nvGrpSpPr>
        <p:grpSpPr>
          <a:xfrm rot="7191649" flipH="1">
            <a:off x="7961970" y="4185987"/>
            <a:ext cx="1429919" cy="1352337"/>
            <a:chOff x="-800109" y="3421521"/>
            <a:chExt cx="3068580" cy="3304772"/>
          </a:xfrm>
        </p:grpSpPr>
        <p:sp>
          <p:nvSpPr>
            <p:cNvPr id="3" name="Google Shape;2014;p40"/>
            <p:cNvSpPr/>
            <p:nvPr/>
          </p:nvSpPr>
          <p:spPr>
            <a:xfrm>
              <a:off x="-648165" y="3541695"/>
              <a:ext cx="2916636"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 name="Google Shape;2015;p40"/>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 name="Google Shape;2016;p40"/>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 name="Google Shape;2017;p40"/>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 name="Google Shape;2018;p40"/>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 name="Google Shape;2019;p40"/>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2020;p40"/>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2021;p40"/>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2022;p40"/>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3" name="Google Shape;2023;p40"/>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 name="Google Shape;2024;p40"/>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 name="Google Shape;2025;p40"/>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6" name="Google Shape;2026;p40"/>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Google Shape;2027;p40"/>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 name="Google Shape;2028;p40"/>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2029;p40"/>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2030;p40"/>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2031;p40"/>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2032;p40"/>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3" name="Google Shape;2033;p40"/>
          <p:cNvGrpSpPr/>
          <p:nvPr/>
        </p:nvGrpSpPr>
        <p:grpSpPr>
          <a:xfrm rot="9603766">
            <a:off x="-421942" y="-233483"/>
            <a:ext cx="1389148" cy="1150281"/>
            <a:chOff x="-739649" y="3480871"/>
            <a:chExt cx="2272451" cy="2098226"/>
          </a:xfrm>
        </p:grpSpPr>
        <p:sp>
          <p:nvSpPr>
            <p:cNvPr id="24" name="Google Shape;2034;p40"/>
            <p:cNvSpPr/>
            <p:nvPr/>
          </p:nvSpPr>
          <p:spPr>
            <a:xfrm rot="6331355">
              <a:off x="-620750" y="3425544"/>
              <a:ext cx="2098226" cy="2208879"/>
            </a:xfrm>
            <a:custGeom>
              <a:avLst/>
              <a:gdLst/>
              <a:ahLst/>
              <a:cxnLst/>
              <a:rect l="l" t="t" r="r" b="b"/>
              <a:pathLst>
                <a:path w="2010" h="2116" extrusionOk="0">
                  <a:moveTo>
                    <a:pt x="1990" y="1515"/>
                  </a:moveTo>
                  <a:lnTo>
                    <a:pt x="1295" y="2103"/>
                  </a:lnTo>
                  <a:cubicBezTo>
                    <a:pt x="1271" y="2123"/>
                    <a:pt x="1235" y="2120"/>
                    <a:pt x="1214" y="2096"/>
                  </a:cubicBezTo>
                  <a:lnTo>
                    <a:pt x="13" y="682"/>
                  </a:lnTo>
                  <a:cubicBezTo>
                    <a:pt x="-7" y="658"/>
                    <a:pt x="-4" y="622"/>
                    <a:pt x="20" y="601"/>
                  </a:cubicBezTo>
                  <a:lnTo>
                    <a:pt x="714" y="13"/>
                  </a:lnTo>
                  <a:cubicBezTo>
                    <a:pt x="738" y="-7"/>
                    <a:pt x="775" y="-4"/>
                    <a:pt x="795" y="20"/>
                  </a:cubicBezTo>
                  <a:lnTo>
                    <a:pt x="1996" y="1434"/>
                  </a:lnTo>
                  <a:cubicBezTo>
                    <a:pt x="2017" y="1458"/>
                    <a:pt x="2014" y="1494"/>
                    <a:pt x="1990" y="151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2035;p40"/>
            <p:cNvSpPr/>
            <p:nvPr/>
          </p:nvSpPr>
          <p:spPr>
            <a:xfrm rot="6331355">
              <a:off x="-579535" y="3465874"/>
              <a:ext cx="2016802" cy="2128499"/>
            </a:xfrm>
            <a:custGeom>
              <a:avLst/>
              <a:gdLst/>
              <a:ahLst/>
              <a:cxnLst/>
              <a:rect l="l" t="t" r="r" b="b"/>
              <a:pathLst>
                <a:path w="1932" h="2039" extrusionOk="0">
                  <a:moveTo>
                    <a:pt x="1912" y="1475"/>
                  </a:moveTo>
                  <a:lnTo>
                    <a:pt x="1261" y="2026"/>
                  </a:lnTo>
                  <a:cubicBezTo>
                    <a:pt x="1238" y="2046"/>
                    <a:pt x="1203" y="2043"/>
                    <a:pt x="1184" y="2020"/>
                  </a:cubicBezTo>
                  <a:lnTo>
                    <a:pt x="13" y="642"/>
                  </a:lnTo>
                  <a:cubicBezTo>
                    <a:pt x="-7" y="619"/>
                    <a:pt x="-4" y="585"/>
                    <a:pt x="19" y="565"/>
                  </a:cubicBezTo>
                  <a:lnTo>
                    <a:pt x="671" y="14"/>
                  </a:lnTo>
                  <a:cubicBezTo>
                    <a:pt x="694" y="-6"/>
                    <a:pt x="728" y="-3"/>
                    <a:pt x="748" y="20"/>
                  </a:cubicBezTo>
                  <a:lnTo>
                    <a:pt x="1918" y="1398"/>
                  </a:lnTo>
                  <a:cubicBezTo>
                    <a:pt x="1938" y="1421"/>
                    <a:pt x="1935" y="1455"/>
                    <a:pt x="1912" y="147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2036;p40"/>
            <p:cNvSpPr/>
            <p:nvPr/>
          </p:nvSpPr>
          <p:spPr>
            <a:xfrm rot="6331355">
              <a:off x="508878" y="3588018"/>
              <a:ext cx="419645" cy="1466670"/>
            </a:xfrm>
            <a:custGeom>
              <a:avLst/>
              <a:gdLst/>
              <a:ahLst/>
              <a:cxnLst/>
              <a:rect l="l" t="t" r="r" b="b"/>
              <a:pathLst>
                <a:path w="402" h="1405" extrusionOk="0">
                  <a:moveTo>
                    <a:pt x="250" y="1405"/>
                  </a:moveTo>
                  <a:cubicBezTo>
                    <a:pt x="250" y="1405"/>
                    <a:pt x="693" y="921"/>
                    <a:pt x="67" y="0"/>
                  </a:cubicBezTo>
                  <a:cubicBezTo>
                    <a:pt x="67" y="0"/>
                    <a:pt x="301" y="802"/>
                    <a:pt x="0" y="1109"/>
                  </a:cubicBezTo>
                  <a:lnTo>
                    <a:pt x="250" y="1405"/>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2037;p40"/>
            <p:cNvSpPr/>
            <p:nvPr/>
          </p:nvSpPr>
          <p:spPr>
            <a:xfrm rot="6331355">
              <a:off x="-182210" y="4038266"/>
              <a:ext cx="557439" cy="1672317"/>
            </a:xfrm>
            <a:custGeom>
              <a:avLst/>
              <a:gdLst/>
              <a:ahLst/>
              <a:cxnLst/>
              <a:rect l="l" t="t" r="r" b="b"/>
              <a:pathLst>
                <a:path w="534" h="1602" extrusionOk="0">
                  <a:moveTo>
                    <a:pt x="326" y="384"/>
                  </a:moveTo>
                  <a:lnTo>
                    <a:pt x="534" y="1272"/>
                  </a:lnTo>
                  <a:lnTo>
                    <a:pt x="159" y="1589"/>
                  </a:lnTo>
                  <a:cubicBezTo>
                    <a:pt x="136" y="1609"/>
                    <a:pt x="101" y="1606"/>
                    <a:pt x="82" y="1583"/>
                  </a:cubicBezTo>
                  <a:lnTo>
                    <a:pt x="0" y="1487"/>
                  </a:lnTo>
                  <a:lnTo>
                    <a:pt x="0" y="0"/>
                  </a:lnTo>
                  <a:lnTo>
                    <a:pt x="326" y="384"/>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2038;p40"/>
            <p:cNvSpPr/>
            <p:nvPr/>
          </p:nvSpPr>
          <p:spPr>
            <a:xfrm rot="6331355">
              <a:off x="881171" y="3868790"/>
              <a:ext cx="227569" cy="226525"/>
            </a:xfrm>
            <a:custGeom>
              <a:avLst/>
              <a:gdLst/>
              <a:ahLst/>
              <a:cxnLst/>
              <a:rect l="l" t="t" r="r" b="b"/>
              <a:pathLst>
                <a:path w="218" h="217" extrusionOk="0">
                  <a:moveTo>
                    <a:pt x="213" y="78"/>
                  </a:moveTo>
                  <a:cubicBezTo>
                    <a:pt x="231" y="135"/>
                    <a:pt x="198" y="196"/>
                    <a:pt x="140" y="213"/>
                  </a:cubicBezTo>
                  <a:cubicBezTo>
                    <a:pt x="82" y="230"/>
                    <a:pt x="22" y="197"/>
                    <a:pt x="5" y="140"/>
                  </a:cubicBezTo>
                  <a:cubicBezTo>
                    <a:pt x="-12" y="82"/>
                    <a:pt x="21" y="22"/>
                    <a:pt x="78" y="5"/>
                  </a:cubicBezTo>
                  <a:cubicBezTo>
                    <a:pt x="136" y="-12"/>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2039;p40"/>
            <p:cNvSpPr/>
            <p:nvPr/>
          </p:nvSpPr>
          <p:spPr>
            <a:xfrm rot="6331355">
              <a:off x="894239" y="3881699"/>
              <a:ext cx="200428" cy="200428"/>
            </a:xfrm>
            <a:custGeom>
              <a:avLst/>
              <a:gdLst/>
              <a:ahLst/>
              <a:cxnLst/>
              <a:rect l="l" t="t" r="r" b="b"/>
              <a:pathLst>
                <a:path w="192" h="192" extrusionOk="0">
                  <a:moveTo>
                    <a:pt x="188" y="69"/>
                  </a:moveTo>
                  <a:cubicBezTo>
                    <a:pt x="203" y="119"/>
                    <a:pt x="174" y="172"/>
                    <a:pt x="123" y="188"/>
                  </a:cubicBezTo>
                  <a:cubicBezTo>
                    <a:pt x="72" y="203"/>
                    <a:pt x="19" y="174"/>
                    <a:pt x="4" y="123"/>
                  </a:cubicBezTo>
                  <a:cubicBezTo>
                    <a:pt x="-11" y="72"/>
                    <a:pt x="18" y="19"/>
                    <a:pt x="69" y="4"/>
                  </a:cubicBezTo>
                  <a:cubicBezTo>
                    <a:pt x="120"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2040;p40"/>
            <p:cNvSpPr/>
            <p:nvPr/>
          </p:nvSpPr>
          <p:spPr>
            <a:xfrm rot="6331355">
              <a:off x="908695" y="3896434"/>
              <a:ext cx="172242" cy="172242"/>
            </a:xfrm>
            <a:custGeom>
              <a:avLst/>
              <a:gdLst/>
              <a:ahLst/>
              <a:cxnLst/>
              <a:rect l="l" t="t" r="r" b="b"/>
              <a:pathLst>
                <a:path w="165" h="165" extrusionOk="0">
                  <a:moveTo>
                    <a:pt x="161" y="59"/>
                  </a:moveTo>
                  <a:cubicBezTo>
                    <a:pt x="174" y="103"/>
                    <a:pt x="149" y="149"/>
                    <a:pt x="105" y="162"/>
                  </a:cubicBezTo>
                  <a:cubicBezTo>
                    <a:pt x="62" y="175"/>
                    <a:pt x="16" y="150"/>
                    <a:pt x="3" y="106"/>
                  </a:cubicBezTo>
                  <a:cubicBezTo>
                    <a:pt x="-10" y="62"/>
                    <a:pt x="15" y="17"/>
                    <a:pt x="59" y="4"/>
                  </a:cubicBezTo>
                  <a:cubicBezTo>
                    <a:pt x="102" y="-9"/>
                    <a:pt x="148" y="16"/>
                    <a:pt x="161"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2041;p40"/>
            <p:cNvSpPr/>
            <p:nvPr/>
          </p:nvSpPr>
          <p:spPr>
            <a:xfrm rot="6331355">
              <a:off x="886811" y="3944174"/>
              <a:ext cx="213998" cy="76204"/>
            </a:xfrm>
            <a:custGeom>
              <a:avLst/>
              <a:gdLst/>
              <a:ahLst/>
              <a:cxnLst/>
              <a:rect l="l" t="t" r="r" b="b"/>
              <a:pathLst>
                <a:path w="205" h="73" extrusionOk="0">
                  <a:moveTo>
                    <a:pt x="205" y="13"/>
                  </a:moveTo>
                  <a:lnTo>
                    <a:pt x="4" y="73"/>
                  </a:lnTo>
                  <a:lnTo>
                    <a:pt x="0" y="60"/>
                  </a:lnTo>
                  <a:lnTo>
                    <a:pt x="201" y="0"/>
                  </a:lnTo>
                  <a:lnTo>
                    <a:pt x="205"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2042;p40"/>
            <p:cNvSpPr/>
            <p:nvPr/>
          </p:nvSpPr>
          <p:spPr>
            <a:xfrm rot="6331355">
              <a:off x="893571" y="3950102"/>
              <a:ext cx="194164" cy="63678"/>
            </a:xfrm>
            <a:custGeom>
              <a:avLst/>
              <a:gdLst/>
              <a:ahLst/>
              <a:cxnLst/>
              <a:rect l="l" t="t" r="r" b="b"/>
              <a:pathLst>
                <a:path w="186" h="61" extrusionOk="0">
                  <a:moveTo>
                    <a:pt x="185" y="0"/>
                  </a:moveTo>
                  <a:cubicBezTo>
                    <a:pt x="185" y="3"/>
                    <a:pt x="186" y="5"/>
                    <a:pt x="186" y="7"/>
                  </a:cubicBezTo>
                  <a:lnTo>
                    <a:pt x="3" y="61"/>
                  </a:lnTo>
                  <a:cubicBezTo>
                    <a:pt x="2" y="59"/>
                    <a:pt x="1" y="57"/>
                    <a:pt x="0" y="55"/>
                  </a:cubicBezTo>
                  <a:lnTo>
                    <a:pt x="185"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2043;p40"/>
            <p:cNvSpPr/>
            <p:nvPr/>
          </p:nvSpPr>
          <p:spPr>
            <a:xfrm rot="6331355">
              <a:off x="809850" y="3883295"/>
              <a:ext cx="257842" cy="243227"/>
            </a:xfrm>
            <a:custGeom>
              <a:avLst/>
              <a:gdLst/>
              <a:ahLst/>
              <a:cxnLst/>
              <a:rect l="l" t="t" r="r" b="b"/>
              <a:pathLst>
                <a:path w="247" h="233" extrusionOk="0">
                  <a:moveTo>
                    <a:pt x="241" y="60"/>
                  </a:moveTo>
                  <a:cubicBezTo>
                    <a:pt x="262" y="132"/>
                    <a:pt x="221" y="206"/>
                    <a:pt x="150" y="228"/>
                  </a:cubicBezTo>
                  <a:cubicBezTo>
                    <a:pt x="92" y="245"/>
                    <a:pt x="31" y="221"/>
                    <a:pt x="0" y="173"/>
                  </a:cubicBezTo>
                  <a:cubicBezTo>
                    <a:pt x="33" y="204"/>
                    <a:pt x="82" y="217"/>
                    <a:pt x="129" y="203"/>
                  </a:cubicBezTo>
                  <a:cubicBezTo>
                    <a:pt x="201" y="182"/>
                    <a:pt x="241" y="107"/>
                    <a:pt x="220" y="36"/>
                  </a:cubicBezTo>
                  <a:cubicBezTo>
                    <a:pt x="216" y="23"/>
                    <a:pt x="211" y="11"/>
                    <a:pt x="203" y="0"/>
                  </a:cubicBezTo>
                  <a:cubicBezTo>
                    <a:pt x="221" y="16"/>
                    <a:pt x="234" y="37"/>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2044;p40"/>
            <p:cNvSpPr/>
            <p:nvPr/>
          </p:nvSpPr>
          <p:spPr>
            <a:xfrm rot="6331355">
              <a:off x="933516" y="3864534"/>
              <a:ext cx="212954" cy="199384"/>
            </a:xfrm>
            <a:custGeom>
              <a:avLst/>
              <a:gdLst/>
              <a:ahLst/>
              <a:cxnLst/>
              <a:rect l="l" t="t" r="r" b="b"/>
              <a:pathLst>
                <a:path w="204" h="191" extrusionOk="0">
                  <a:moveTo>
                    <a:pt x="5" y="142"/>
                  </a:moveTo>
                  <a:cubicBezTo>
                    <a:pt x="-12" y="83"/>
                    <a:pt x="21" y="22"/>
                    <a:pt x="80" y="5"/>
                  </a:cubicBezTo>
                  <a:cubicBezTo>
                    <a:pt x="128" y="-10"/>
                    <a:pt x="178" y="10"/>
                    <a:pt x="204" y="50"/>
                  </a:cubicBezTo>
                  <a:cubicBezTo>
                    <a:pt x="176" y="24"/>
                    <a:pt x="136" y="13"/>
                    <a:pt x="97" y="25"/>
                  </a:cubicBezTo>
                  <a:cubicBezTo>
                    <a:pt x="38" y="42"/>
                    <a:pt x="5" y="104"/>
                    <a:pt x="22" y="162"/>
                  </a:cubicBezTo>
                  <a:cubicBezTo>
                    <a:pt x="25" y="173"/>
                    <a:pt x="30" y="183"/>
                    <a:pt x="36" y="191"/>
                  </a:cubicBezTo>
                  <a:cubicBezTo>
                    <a:pt x="22" y="178"/>
                    <a:pt x="11" y="162"/>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2045;p40"/>
            <p:cNvSpPr/>
            <p:nvPr/>
          </p:nvSpPr>
          <p:spPr>
            <a:xfrm rot="6331355">
              <a:off x="1098158" y="4339671"/>
              <a:ext cx="227569" cy="226525"/>
            </a:xfrm>
            <a:custGeom>
              <a:avLst/>
              <a:gdLst/>
              <a:ahLst/>
              <a:cxnLst/>
              <a:rect l="l" t="t" r="r" b="b"/>
              <a:pathLst>
                <a:path w="218" h="217" extrusionOk="0">
                  <a:moveTo>
                    <a:pt x="83" y="214"/>
                  </a:moveTo>
                  <a:cubicBezTo>
                    <a:pt x="25" y="200"/>
                    <a:pt x="-11" y="141"/>
                    <a:pt x="4" y="83"/>
                  </a:cubicBezTo>
                  <a:cubicBezTo>
                    <a:pt x="18" y="24"/>
                    <a:pt x="77" y="-11"/>
                    <a:pt x="135" y="3"/>
                  </a:cubicBezTo>
                  <a:cubicBezTo>
                    <a:pt x="194" y="18"/>
                    <a:pt x="229" y="77"/>
                    <a:pt x="215" y="135"/>
                  </a:cubicBezTo>
                  <a:cubicBezTo>
                    <a:pt x="200" y="193"/>
                    <a:pt x="141" y="228"/>
                    <a:pt x="83" y="214"/>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6" name="Google Shape;2046;p40"/>
            <p:cNvSpPr/>
            <p:nvPr/>
          </p:nvSpPr>
          <p:spPr>
            <a:xfrm rot="6331355">
              <a:off x="1111226" y="4352580"/>
              <a:ext cx="200428" cy="200428"/>
            </a:xfrm>
            <a:custGeom>
              <a:avLst/>
              <a:gdLst/>
              <a:ahLst/>
              <a:cxnLst/>
              <a:rect l="l" t="t" r="r" b="b"/>
              <a:pathLst>
                <a:path w="192" h="192" extrusionOk="0">
                  <a:moveTo>
                    <a:pt x="73" y="189"/>
                  </a:moveTo>
                  <a:cubicBezTo>
                    <a:pt x="22" y="176"/>
                    <a:pt x="-10" y="124"/>
                    <a:pt x="3" y="73"/>
                  </a:cubicBezTo>
                  <a:cubicBezTo>
                    <a:pt x="16" y="21"/>
                    <a:pt x="68" y="-10"/>
                    <a:pt x="119" y="3"/>
                  </a:cubicBezTo>
                  <a:cubicBezTo>
                    <a:pt x="171" y="15"/>
                    <a:pt x="202" y="67"/>
                    <a:pt x="190" y="119"/>
                  </a:cubicBezTo>
                  <a:cubicBezTo>
                    <a:pt x="177" y="170"/>
                    <a:pt x="125" y="202"/>
                    <a:pt x="73" y="18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2047;p40"/>
            <p:cNvSpPr/>
            <p:nvPr/>
          </p:nvSpPr>
          <p:spPr>
            <a:xfrm rot="6331355">
              <a:off x="1125682" y="4367315"/>
              <a:ext cx="172242" cy="172242"/>
            </a:xfrm>
            <a:custGeom>
              <a:avLst/>
              <a:gdLst/>
              <a:ahLst/>
              <a:cxnLst/>
              <a:rect l="l" t="t" r="r" b="b"/>
              <a:pathLst>
                <a:path w="165" h="165" extrusionOk="0">
                  <a:moveTo>
                    <a:pt x="63" y="163"/>
                  </a:moveTo>
                  <a:cubicBezTo>
                    <a:pt x="18" y="152"/>
                    <a:pt x="-9" y="107"/>
                    <a:pt x="2" y="63"/>
                  </a:cubicBezTo>
                  <a:cubicBezTo>
                    <a:pt x="13" y="19"/>
                    <a:pt x="58" y="-8"/>
                    <a:pt x="102" y="3"/>
                  </a:cubicBezTo>
                  <a:cubicBezTo>
                    <a:pt x="146" y="14"/>
                    <a:pt x="173" y="58"/>
                    <a:pt x="162" y="102"/>
                  </a:cubicBezTo>
                  <a:cubicBezTo>
                    <a:pt x="151" y="147"/>
                    <a:pt x="107" y="174"/>
                    <a:pt x="63" y="163"/>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2048;p40"/>
            <p:cNvSpPr/>
            <p:nvPr/>
          </p:nvSpPr>
          <p:spPr>
            <a:xfrm rot="6331355">
              <a:off x="1179199" y="4344388"/>
              <a:ext cx="65765" cy="216086"/>
            </a:xfrm>
            <a:custGeom>
              <a:avLst/>
              <a:gdLst/>
              <a:ahLst/>
              <a:cxnLst/>
              <a:rect l="l" t="t" r="r" b="b"/>
              <a:pathLst>
                <a:path w="63" h="207" extrusionOk="0">
                  <a:moveTo>
                    <a:pt x="0" y="203"/>
                  </a:moveTo>
                  <a:lnTo>
                    <a:pt x="50" y="0"/>
                  </a:lnTo>
                  <a:lnTo>
                    <a:pt x="63" y="3"/>
                  </a:lnTo>
                  <a:lnTo>
                    <a:pt x="13" y="207"/>
                  </a:lnTo>
                  <a:lnTo>
                    <a:pt x="0" y="203"/>
                  </a:lnTo>
                  <a:close/>
                </a:path>
              </a:pathLst>
            </a:custGeom>
            <a:solidFill>
              <a:schemeClr val="lt2"/>
            </a:solidFill>
            <a:ln>
              <a:noFill/>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2049;p40"/>
            <p:cNvSpPr/>
            <p:nvPr/>
          </p:nvSpPr>
          <p:spPr>
            <a:xfrm rot="6331355">
              <a:off x="1186421" y="4350924"/>
              <a:ext cx="54282" cy="196252"/>
            </a:xfrm>
            <a:custGeom>
              <a:avLst/>
              <a:gdLst/>
              <a:ahLst/>
              <a:cxnLst/>
              <a:rect l="l" t="t" r="r" b="b"/>
              <a:pathLst>
                <a:path w="52" h="188" extrusionOk="0">
                  <a:moveTo>
                    <a:pt x="6" y="188"/>
                  </a:moveTo>
                  <a:cubicBezTo>
                    <a:pt x="4" y="187"/>
                    <a:pt x="2" y="186"/>
                    <a:pt x="0" y="186"/>
                  </a:cubicBezTo>
                  <a:lnTo>
                    <a:pt x="46" y="0"/>
                  </a:lnTo>
                  <a:cubicBezTo>
                    <a:pt x="48" y="0"/>
                    <a:pt x="50" y="1"/>
                    <a:pt x="52" y="2"/>
                  </a:cubicBezTo>
                  <a:lnTo>
                    <a:pt x="6" y="188"/>
                  </a:lnTo>
                  <a:close/>
                </a:path>
              </a:pathLst>
            </a:custGeom>
            <a:solidFill>
              <a:srgbClr val="FFFFFF">
                <a:alpha val="20890"/>
              </a:srgbClr>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 name="Google Shape;2050;p40"/>
            <p:cNvSpPr/>
            <p:nvPr/>
          </p:nvSpPr>
          <p:spPr>
            <a:xfrm rot="6331355">
              <a:off x="1026837" y="4354176"/>
              <a:ext cx="257842" cy="243227"/>
            </a:xfrm>
            <a:custGeom>
              <a:avLst/>
              <a:gdLst/>
              <a:ahLst/>
              <a:cxnLst/>
              <a:rect l="l" t="t" r="r" b="b"/>
              <a:pathLst>
                <a:path w="247" h="233" extrusionOk="0">
                  <a:moveTo>
                    <a:pt x="241" y="60"/>
                  </a:moveTo>
                  <a:cubicBezTo>
                    <a:pt x="262" y="132"/>
                    <a:pt x="222" y="206"/>
                    <a:pt x="150" y="227"/>
                  </a:cubicBezTo>
                  <a:cubicBezTo>
                    <a:pt x="92" y="245"/>
                    <a:pt x="31" y="221"/>
                    <a:pt x="0" y="173"/>
                  </a:cubicBezTo>
                  <a:cubicBezTo>
                    <a:pt x="33" y="204"/>
                    <a:pt x="82" y="217"/>
                    <a:pt x="129" y="203"/>
                  </a:cubicBezTo>
                  <a:cubicBezTo>
                    <a:pt x="201" y="182"/>
                    <a:pt x="241" y="107"/>
                    <a:pt x="220" y="36"/>
                  </a:cubicBezTo>
                  <a:cubicBezTo>
                    <a:pt x="216"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2051;p40"/>
            <p:cNvSpPr/>
            <p:nvPr/>
          </p:nvSpPr>
          <p:spPr>
            <a:xfrm rot="6331355">
              <a:off x="1150382" y="4335257"/>
              <a:ext cx="211910" cy="200428"/>
            </a:xfrm>
            <a:custGeom>
              <a:avLst/>
              <a:gdLst/>
              <a:ahLst/>
              <a:cxnLst/>
              <a:rect l="l" t="t" r="r" b="b"/>
              <a:pathLst>
                <a:path w="203" h="192" extrusionOk="0">
                  <a:moveTo>
                    <a:pt x="4" y="142"/>
                  </a:moveTo>
                  <a:cubicBezTo>
                    <a:pt x="-13" y="84"/>
                    <a:pt x="20" y="22"/>
                    <a:pt x="79" y="4"/>
                  </a:cubicBezTo>
                  <a:cubicBezTo>
                    <a:pt x="127" y="-10"/>
                    <a:pt x="177" y="10"/>
                    <a:pt x="203" y="50"/>
                  </a:cubicBezTo>
                  <a:cubicBezTo>
                    <a:pt x="175" y="24"/>
                    <a:pt x="135" y="13"/>
                    <a:pt x="96" y="25"/>
                  </a:cubicBezTo>
                  <a:cubicBezTo>
                    <a:pt x="37" y="42"/>
                    <a:pt x="4" y="104"/>
                    <a:pt x="21" y="162"/>
                  </a:cubicBezTo>
                  <a:cubicBezTo>
                    <a:pt x="25" y="173"/>
                    <a:pt x="29" y="183"/>
                    <a:pt x="35" y="192"/>
                  </a:cubicBezTo>
                  <a:cubicBezTo>
                    <a:pt x="21" y="179"/>
                    <a:pt x="10" y="162"/>
                    <a:pt x="4"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2052;p40"/>
            <p:cNvSpPr/>
            <p:nvPr/>
          </p:nvSpPr>
          <p:spPr>
            <a:xfrm rot="6331355">
              <a:off x="441685" y="4072142"/>
              <a:ext cx="226525" cy="226525"/>
            </a:xfrm>
            <a:custGeom>
              <a:avLst/>
              <a:gdLst/>
              <a:ahLst/>
              <a:cxnLst/>
              <a:rect l="l" t="t" r="r" b="b"/>
              <a:pathLst>
                <a:path w="217" h="217" extrusionOk="0">
                  <a:moveTo>
                    <a:pt x="213" y="78"/>
                  </a:moveTo>
                  <a:cubicBezTo>
                    <a:pt x="230" y="135"/>
                    <a:pt x="197" y="195"/>
                    <a:pt x="140" y="213"/>
                  </a:cubicBezTo>
                  <a:cubicBezTo>
                    <a:pt x="82" y="230"/>
                    <a:pt x="22" y="197"/>
                    <a:pt x="4" y="139"/>
                  </a:cubicBezTo>
                  <a:cubicBezTo>
                    <a:pt x="-13" y="82"/>
                    <a:pt x="20" y="21"/>
                    <a:pt x="78" y="4"/>
                  </a:cubicBezTo>
                  <a:cubicBezTo>
                    <a:pt x="135" y="-13"/>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3" name="Google Shape;2053;p40"/>
            <p:cNvSpPr/>
            <p:nvPr/>
          </p:nvSpPr>
          <p:spPr>
            <a:xfrm rot="6331355">
              <a:off x="454594" y="4086216"/>
              <a:ext cx="200428" cy="199384"/>
            </a:xfrm>
            <a:custGeom>
              <a:avLst/>
              <a:gdLst/>
              <a:ahLst/>
              <a:cxnLst/>
              <a:rect l="l" t="t" r="r" b="b"/>
              <a:pathLst>
                <a:path w="192" h="191" extrusionOk="0">
                  <a:moveTo>
                    <a:pt x="188" y="68"/>
                  </a:moveTo>
                  <a:cubicBezTo>
                    <a:pt x="203" y="119"/>
                    <a:pt x="174" y="172"/>
                    <a:pt x="123" y="187"/>
                  </a:cubicBezTo>
                  <a:cubicBezTo>
                    <a:pt x="72" y="202"/>
                    <a:pt x="19" y="174"/>
                    <a:pt x="4" y="123"/>
                  </a:cubicBezTo>
                  <a:cubicBezTo>
                    <a:pt x="-11" y="72"/>
                    <a:pt x="17" y="19"/>
                    <a:pt x="68" y="4"/>
                  </a:cubicBezTo>
                  <a:cubicBezTo>
                    <a:pt x="119" y="-11"/>
                    <a:pt x="173" y="17"/>
                    <a:pt x="188" y="68"/>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4" name="Google Shape;2054;p40"/>
            <p:cNvSpPr/>
            <p:nvPr/>
          </p:nvSpPr>
          <p:spPr>
            <a:xfrm rot="6331355">
              <a:off x="468826" y="4099283"/>
              <a:ext cx="172242" cy="172242"/>
            </a:xfrm>
            <a:custGeom>
              <a:avLst/>
              <a:gdLst/>
              <a:ahLst/>
              <a:cxnLst/>
              <a:rect l="l" t="t" r="r" b="b"/>
              <a:pathLst>
                <a:path w="165" h="165" extrusionOk="0">
                  <a:moveTo>
                    <a:pt x="162" y="59"/>
                  </a:moveTo>
                  <a:cubicBezTo>
                    <a:pt x="175" y="103"/>
                    <a:pt x="150" y="148"/>
                    <a:pt x="106" y="161"/>
                  </a:cubicBezTo>
                  <a:cubicBezTo>
                    <a:pt x="62" y="174"/>
                    <a:pt x="17" y="150"/>
                    <a:pt x="4" y="106"/>
                  </a:cubicBezTo>
                  <a:cubicBezTo>
                    <a:pt x="-9" y="62"/>
                    <a:pt x="16" y="17"/>
                    <a:pt x="59" y="4"/>
                  </a:cubicBezTo>
                  <a:cubicBezTo>
                    <a:pt x="103" y="-9"/>
                    <a:pt x="149" y="15"/>
                    <a:pt x="162"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2055;p40"/>
            <p:cNvSpPr/>
            <p:nvPr/>
          </p:nvSpPr>
          <p:spPr>
            <a:xfrm rot="6331355">
              <a:off x="447325" y="4147526"/>
              <a:ext cx="212954" cy="76204"/>
            </a:xfrm>
            <a:custGeom>
              <a:avLst/>
              <a:gdLst/>
              <a:ahLst/>
              <a:cxnLst/>
              <a:rect l="l" t="t" r="r" b="b"/>
              <a:pathLst>
                <a:path w="204" h="73" extrusionOk="0">
                  <a:moveTo>
                    <a:pt x="204" y="13"/>
                  </a:moveTo>
                  <a:lnTo>
                    <a:pt x="3" y="73"/>
                  </a:lnTo>
                  <a:lnTo>
                    <a:pt x="0" y="60"/>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6" name="Google Shape;2056;p40"/>
            <p:cNvSpPr/>
            <p:nvPr/>
          </p:nvSpPr>
          <p:spPr>
            <a:xfrm rot="6331355">
              <a:off x="453423" y="4153957"/>
              <a:ext cx="194164" cy="63678"/>
            </a:xfrm>
            <a:custGeom>
              <a:avLst/>
              <a:gdLst/>
              <a:ahLst/>
              <a:cxnLst/>
              <a:rect l="l" t="t" r="r" b="b"/>
              <a:pathLst>
                <a:path w="186" h="61" extrusionOk="0">
                  <a:moveTo>
                    <a:pt x="184" y="0"/>
                  </a:moveTo>
                  <a:cubicBezTo>
                    <a:pt x="185" y="2"/>
                    <a:pt x="185" y="5"/>
                    <a:pt x="186" y="7"/>
                  </a:cubicBezTo>
                  <a:lnTo>
                    <a:pt x="2" y="61"/>
                  </a:lnTo>
                  <a:cubicBezTo>
                    <a:pt x="1" y="59"/>
                    <a:pt x="0" y="57"/>
                    <a:pt x="0" y="55"/>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2057;p40"/>
            <p:cNvSpPr/>
            <p:nvPr/>
          </p:nvSpPr>
          <p:spPr>
            <a:xfrm rot="6331355">
              <a:off x="369981" y="4086144"/>
              <a:ext cx="257842" cy="243227"/>
            </a:xfrm>
            <a:custGeom>
              <a:avLst/>
              <a:gdLst/>
              <a:ahLst/>
              <a:cxnLst/>
              <a:rect l="l" t="t" r="r" b="b"/>
              <a:pathLst>
                <a:path w="247" h="233" extrusionOk="0">
                  <a:moveTo>
                    <a:pt x="241" y="60"/>
                  </a:moveTo>
                  <a:cubicBezTo>
                    <a:pt x="263" y="131"/>
                    <a:pt x="222" y="206"/>
                    <a:pt x="151" y="227"/>
                  </a:cubicBezTo>
                  <a:cubicBezTo>
                    <a:pt x="93" y="244"/>
                    <a:pt x="32" y="221"/>
                    <a:pt x="0" y="172"/>
                  </a:cubicBezTo>
                  <a:cubicBezTo>
                    <a:pt x="34" y="204"/>
                    <a:pt x="83" y="217"/>
                    <a:pt x="130" y="203"/>
                  </a:cubicBezTo>
                  <a:cubicBezTo>
                    <a:pt x="201" y="182"/>
                    <a:pt x="242" y="107"/>
                    <a:pt x="221"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8" name="Google Shape;2058;p40"/>
            <p:cNvSpPr/>
            <p:nvPr/>
          </p:nvSpPr>
          <p:spPr>
            <a:xfrm rot="6331355">
              <a:off x="494030" y="4067887"/>
              <a:ext cx="211910" cy="199384"/>
            </a:xfrm>
            <a:custGeom>
              <a:avLst/>
              <a:gdLst/>
              <a:ahLst/>
              <a:cxnLst/>
              <a:rect l="l" t="t" r="r" b="b"/>
              <a:pathLst>
                <a:path w="203" h="191" extrusionOk="0">
                  <a:moveTo>
                    <a:pt x="5" y="142"/>
                  </a:moveTo>
                  <a:cubicBezTo>
                    <a:pt x="-13" y="83"/>
                    <a:pt x="21" y="22"/>
                    <a:pt x="79" y="4"/>
                  </a:cubicBezTo>
                  <a:cubicBezTo>
                    <a:pt x="127" y="-10"/>
                    <a:pt x="177" y="10"/>
                    <a:pt x="203" y="49"/>
                  </a:cubicBezTo>
                  <a:cubicBezTo>
                    <a:pt x="176" y="24"/>
                    <a:pt x="135" y="13"/>
                    <a:pt x="96" y="25"/>
                  </a:cubicBezTo>
                  <a:cubicBezTo>
                    <a:pt x="38" y="42"/>
                    <a:pt x="4" y="103"/>
                    <a:pt x="22" y="162"/>
                  </a:cubicBezTo>
                  <a:cubicBezTo>
                    <a:pt x="25" y="173"/>
                    <a:pt x="30" y="182"/>
                    <a:pt x="35" y="191"/>
                  </a:cubicBezTo>
                  <a:cubicBezTo>
                    <a:pt x="21"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2059;p40"/>
            <p:cNvSpPr/>
            <p:nvPr/>
          </p:nvSpPr>
          <p:spPr>
            <a:xfrm rot="6331355">
              <a:off x="658010" y="4543526"/>
              <a:ext cx="227569" cy="226525"/>
            </a:xfrm>
            <a:custGeom>
              <a:avLst/>
              <a:gdLst/>
              <a:ahLst/>
              <a:cxnLst/>
              <a:rect l="l" t="t" r="r" b="b"/>
              <a:pathLst>
                <a:path w="218" h="217" extrusionOk="0">
                  <a:moveTo>
                    <a:pt x="15" y="53"/>
                  </a:moveTo>
                  <a:cubicBezTo>
                    <a:pt x="46" y="2"/>
                    <a:pt x="113" y="-16"/>
                    <a:pt x="164" y="15"/>
                  </a:cubicBezTo>
                  <a:cubicBezTo>
                    <a:pt x="216" y="46"/>
                    <a:pt x="233" y="112"/>
                    <a:pt x="202" y="164"/>
                  </a:cubicBezTo>
                  <a:cubicBezTo>
                    <a:pt x="172" y="215"/>
                    <a:pt x="105" y="233"/>
                    <a:pt x="53" y="202"/>
                  </a:cubicBezTo>
                  <a:cubicBezTo>
                    <a:pt x="2" y="171"/>
                    <a:pt x="-16" y="105"/>
                    <a:pt x="15" y="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0" name="Google Shape;2060;p40"/>
            <p:cNvSpPr/>
            <p:nvPr/>
          </p:nvSpPr>
          <p:spPr>
            <a:xfrm rot="6331355">
              <a:off x="671581" y="4557097"/>
              <a:ext cx="200428" cy="199384"/>
            </a:xfrm>
            <a:custGeom>
              <a:avLst/>
              <a:gdLst/>
              <a:ahLst/>
              <a:cxnLst/>
              <a:rect l="l" t="t" r="r" b="b"/>
              <a:pathLst>
                <a:path w="192" h="191" extrusionOk="0">
                  <a:moveTo>
                    <a:pt x="13" y="47"/>
                  </a:moveTo>
                  <a:cubicBezTo>
                    <a:pt x="40" y="1"/>
                    <a:pt x="99" y="-14"/>
                    <a:pt x="145" y="13"/>
                  </a:cubicBezTo>
                  <a:cubicBezTo>
                    <a:pt x="190" y="40"/>
                    <a:pt x="205" y="99"/>
                    <a:pt x="178" y="144"/>
                  </a:cubicBezTo>
                  <a:cubicBezTo>
                    <a:pt x="151" y="190"/>
                    <a:pt x="92" y="205"/>
                    <a:pt x="47" y="178"/>
                  </a:cubicBezTo>
                  <a:cubicBezTo>
                    <a:pt x="1" y="151"/>
                    <a:pt x="-14" y="92"/>
                    <a:pt x="13" y="47"/>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2061;p40"/>
            <p:cNvSpPr/>
            <p:nvPr/>
          </p:nvSpPr>
          <p:spPr>
            <a:xfrm rot="6331355">
              <a:off x="685813" y="4570164"/>
              <a:ext cx="172242" cy="172242"/>
            </a:xfrm>
            <a:custGeom>
              <a:avLst/>
              <a:gdLst/>
              <a:ahLst/>
              <a:cxnLst/>
              <a:rect l="l" t="t" r="r" b="b"/>
              <a:pathLst>
                <a:path w="165" h="165" extrusionOk="0">
                  <a:moveTo>
                    <a:pt x="12" y="40"/>
                  </a:moveTo>
                  <a:cubicBezTo>
                    <a:pt x="35" y="1"/>
                    <a:pt x="86" y="-11"/>
                    <a:pt x="125" y="12"/>
                  </a:cubicBezTo>
                  <a:cubicBezTo>
                    <a:pt x="164" y="35"/>
                    <a:pt x="177" y="86"/>
                    <a:pt x="154" y="124"/>
                  </a:cubicBezTo>
                  <a:cubicBezTo>
                    <a:pt x="130" y="164"/>
                    <a:pt x="80" y="176"/>
                    <a:pt x="41" y="153"/>
                  </a:cubicBezTo>
                  <a:cubicBezTo>
                    <a:pt x="2" y="130"/>
                    <a:pt x="-11" y="79"/>
                    <a:pt x="12" y="40"/>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2" name="Google Shape;2062;p40"/>
            <p:cNvSpPr/>
            <p:nvPr/>
          </p:nvSpPr>
          <p:spPr>
            <a:xfrm rot="6331355">
              <a:off x="674554" y="4595841"/>
              <a:ext cx="195208" cy="123179"/>
            </a:xfrm>
            <a:custGeom>
              <a:avLst/>
              <a:gdLst/>
              <a:ahLst/>
              <a:cxnLst/>
              <a:rect l="l" t="t" r="r" b="b"/>
              <a:pathLst>
                <a:path w="187" h="118" extrusionOk="0">
                  <a:moveTo>
                    <a:pt x="7" y="0"/>
                  </a:moveTo>
                  <a:lnTo>
                    <a:pt x="187" y="106"/>
                  </a:lnTo>
                  <a:lnTo>
                    <a:pt x="180" y="118"/>
                  </a:lnTo>
                  <a:lnTo>
                    <a:pt x="0" y="11"/>
                  </a:lnTo>
                  <a:lnTo>
                    <a:pt x="7"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2063;p40"/>
            <p:cNvSpPr/>
            <p:nvPr/>
          </p:nvSpPr>
          <p:spPr>
            <a:xfrm rot="6331355">
              <a:off x="687069" y="4605496"/>
              <a:ext cx="175374" cy="108565"/>
            </a:xfrm>
            <a:custGeom>
              <a:avLst/>
              <a:gdLst/>
              <a:ahLst/>
              <a:cxnLst/>
              <a:rect l="l" t="t" r="r" b="b"/>
              <a:pathLst>
                <a:path w="168" h="104" extrusionOk="0">
                  <a:moveTo>
                    <a:pt x="0" y="6"/>
                  </a:moveTo>
                  <a:cubicBezTo>
                    <a:pt x="1" y="4"/>
                    <a:pt x="2" y="2"/>
                    <a:pt x="3" y="0"/>
                  </a:cubicBezTo>
                  <a:lnTo>
                    <a:pt x="168" y="98"/>
                  </a:lnTo>
                  <a:cubicBezTo>
                    <a:pt x="167" y="100"/>
                    <a:pt x="166" y="102"/>
                    <a:pt x="165" y="104"/>
                  </a:cubicBezTo>
                  <a:lnTo>
                    <a:pt x="0" y="6"/>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4" name="Google Shape;2064;p40"/>
            <p:cNvSpPr/>
            <p:nvPr/>
          </p:nvSpPr>
          <p:spPr>
            <a:xfrm rot="6331355">
              <a:off x="586968" y="4557025"/>
              <a:ext cx="257842" cy="243227"/>
            </a:xfrm>
            <a:custGeom>
              <a:avLst/>
              <a:gdLst/>
              <a:ahLst/>
              <a:cxnLst/>
              <a:rect l="l" t="t" r="r" b="b"/>
              <a:pathLst>
                <a:path w="247" h="233" extrusionOk="0">
                  <a:moveTo>
                    <a:pt x="242" y="60"/>
                  </a:moveTo>
                  <a:cubicBezTo>
                    <a:pt x="263" y="132"/>
                    <a:pt x="222" y="206"/>
                    <a:pt x="151" y="227"/>
                  </a:cubicBezTo>
                  <a:cubicBezTo>
                    <a:pt x="93" y="245"/>
                    <a:pt x="32" y="221"/>
                    <a:pt x="0" y="172"/>
                  </a:cubicBezTo>
                  <a:cubicBezTo>
                    <a:pt x="34" y="204"/>
                    <a:pt x="83" y="217"/>
                    <a:pt x="130" y="203"/>
                  </a:cubicBezTo>
                  <a:cubicBezTo>
                    <a:pt x="201" y="182"/>
                    <a:pt x="242" y="107"/>
                    <a:pt x="221" y="36"/>
                  </a:cubicBezTo>
                  <a:cubicBezTo>
                    <a:pt x="217" y="23"/>
                    <a:pt x="211" y="11"/>
                    <a:pt x="204" y="0"/>
                  </a:cubicBezTo>
                  <a:cubicBezTo>
                    <a:pt x="221" y="16"/>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2065;p40"/>
            <p:cNvSpPr/>
            <p:nvPr/>
          </p:nvSpPr>
          <p:spPr>
            <a:xfrm rot="6331355">
              <a:off x="711016" y="4538768"/>
              <a:ext cx="211910" cy="199384"/>
            </a:xfrm>
            <a:custGeom>
              <a:avLst/>
              <a:gdLst/>
              <a:ahLst/>
              <a:cxnLst/>
              <a:rect l="l" t="t" r="r" b="b"/>
              <a:pathLst>
                <a:path w="203" h="191" extrusionOk="0">
                  <a:moveTo>
                    <a:pt x="5" y="142"/>
                  </a:moveTo>
                  <a:cubicBezTo>
                    <a:pt x="-12" y="83"/>
                    <a:pt x="21" y="22"/>
                    <a:pt x="80" y="4"/>
                  </a:cubicBezTo>
                  <a:cubicBezTo>
                    <a:pt x="127" y="-10"/>
                    <a:pt x="177" y="10"/>
                    <a:pt x="203" y="50"/>
                  </a:cubicBezTo>
                  <a:cubicBezTo>
                    <a:pt x="176" y="24"/>
                    <a:pt x="136" y="13"/>
                    <a:pt x="97" y="24"/>
                  </a:cubicBezTo>
                  <a:cubicBezTo>
                    <a:pt x="38" y="42"/>
                    <a:pt x="5" y="103"/>
                    <a:pt x="22" y="162"/>
                  </a:cubicBezTo>
                  <a:cubicBezTo>
                    <a:pt x="25" y="173"/>
                    <a:pt x="30" y="182"/>
                    <a:pt x="36" y="191"/>
                  </a:cubicBezTo>
                  <a:cubicBezTo>
                    <a:pt x="22"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6" name="Google Shape;2066;p40"/>
            <p:cNvSpPr/>
            <p:nvPr/>
          </p:nvSpPr>
          <p:spPr>
            <a:xfrm rot="6331355">
              <a:off x="1537" y="4275997"/>
              <a:ext cx="226525" cy="226525"/>
            </a:xfrm>
            <a:custGeom>
              <a:avLst/>
              <a:gdLst/>
              <a:ahLst/>
              <a:cxnLst/>
              <a:rect l="l" t="t" r="r" b="b"/>
              <a:pathLst>
                <a:path w="217" h="217" extrusionOk="0">
                  <a:moveTo>
                    <a:pt x="208" y="153"/>
                  </a:moveTo>
                  <a:cubicBezTo>
                    <a:pt x="183" y="207"/>
                    <a:pt x="119" y="232"/>
                    <a:pt x="64" y="207"/>
                  </a:cubicBezTo>
                  <a:cubicBezTo>
                    <a:pt x="9" y="183"/>
                    <a:pt x="-15" y="118"/>
                    <a:pt x="9" y="64"/>
                  </a:cubicBezTo>
                  <a:cubicBezTo>
                    <a:pt x="34" y="9"/>
                    <a:pt x="98" y="-15"/>
                    <a:pt x="153" y="9"/>
                  </a:cubicBezTo>
                  <a:cubicBezTo>
                    <a:pt x="208" y="34"/>
                    <a:pt x="232" y="98"/>
                    <a:pt x="208" y="1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7" name="Google Shape;2067;p40"/>
            <p:cNvSpPr/>
            <p:nvPr/>
          </p:nvSpPr>
          <p:spPr>
            <a:xfrm rot="6331355">
              <a:off x="15228" y="4288683"/>
              <a:ext cx="200428" cy="200428"/>
            </a:xfrm>
            <a:custGeom>
              <a:avLst/>
              <a:gdLst/>
              <a:ahLst/>
              <a:cxnLst/>
              <a:rect l="l" t="t" r="r" b="b"/>
              <a:pathLst>
                <a:path w="192" h="192" extrusionOk="0">
                  <a:moveTo>
                    <a:pt x="184" y="136"/>
                  </a:moveTo>
                  <a:cubicBezTo>
                    <a:pt x="162" y="184"/>
                    <a:pt x="105" y="205"/>
                    <a:pt x="57" y="184"/>
                  </a:cubicBezTo>
                  <a:cubicBezTo>
                    <a:pt x="8" y="162"/>
                    <a:pt x="-13" y="105"/>
                    <a:pt x="9" y="57"/>
                  </a:cubicBezTo>
                  <a:cubicBezTo>
                    <a:pt x="30" y="9"/>
                    <a:pt x="87" y="-13"/>
                    <a:pt x="136" y="9"/>
                  </a:cubicBezTo>
                  <a:cubicBezTo>
                    <a:pt x="184" y="31"/>
                    <a:pt x="206" y="87"/>
                    <a:pt x="184" y="136"/>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2068;p40"/>
            <p:cNvSpPr/>
            <p:nvPr/>
          </p:nvSpPr>
          <p:spPr>
            <a:xfrm rot="6331355">
              <a:off x="28678" y="4303138"/>
              <a:ext cx="172242" cy="172242"/>
            </a:xfrm>
            <a:custGeom>
              <a:avLst/>
              <a:gdLst/>
              <a:ahLst/>
              <a:cxnLst/>
              <a:rect l="l" t="t" r="r" b="b"/>
              <a:pathLst>
                <a:path w="165" h="165" extrusionOk="0">
                  <a:moveTo>
                    <a:pt x="158" y="116"/>
                  </a:moveTo>
                  <a:cubicBezTo>
                    <a:pt x="139" y="158"/>
                    <a:pt x="90" y="176"/>
                    <a:pt x="48" y="157"/>
                  </a:cubicBezTo>
                  <a:cubicBezTo>
                    <a:pt x="7" y="139"/>
                    <a:pt x="-12" y="90"/>
                    <a:pt x="7" y="48"/>
                  </a:cubicBezTo>
                  <a:cubicBezTo>
                    <a:pt x="26" y="7"/>
                    <a:pt x="75" y="-12"/>
                    <a:pt x="116" y="7"/>
                  </a:cubicBezTo>
                  <a:cubicBezTo>
                    <a:pt x="158" y="26"/>
                    <a:pt x="176" y="75"/>
                    <a:pt x="158" y="11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9" name="Google Shape;2069;p40"/>
            <p:cNvSpPr/>
            <p:nvPr/>
          </p:nvSpPr>
          <p:spPr>
            <a:xfrm rot="6331355">
              <a:off x="11752" y="4336963"/>
              <a:ext cx="205647" cy="102302"/>
            </a:xfrm>
            <a:custGeom>
              <a:avLst/>
              <a:gdLst/>
              <a:ahLst/>
              <a:cxnLst/>
              <a:rect l="l" t="t" r="r" b="b"/>
              <a:pathLst>
                <a:path w="197" h="98" extrusionOk="0">
                  <a:moveTo>
                    <a:pt x="192" y="98"/>
                  </a:moveTo>
                  <a:lnTo>
                    <a:pt x="0" y="12"/>
                  </a:lnTo>
                  <a:lnTo>
                    <a:pt x="6" y="0"/>
                  </a:lnTo>
                  <a:lnTo>
                    <a:pt x="197" y="86"/>
                  </a:lnTo>
                  <a:lnTo>
                    <a:pt x="192" y="98"/>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2070;p40"/>
            <p:cNvSpPr/>
            <p:nvPr/>
          </p:nvSpPr>
          <p:spPr>
            <a:xfrm rot="6331355">
              <a:off x="19453" y="4342427"/>
              <a:ext cx="184769" cy="87687"/>
            </a:xfrm>
            <a:custGeom>
              <a:avLst/>
              <a:gdLst/>
              <a:ahLst/>
              <a:cxnLst/>
              <a:rect l="l" t="t" r="r" b="b"/>
              <a:pathLst>
                <a:path w="177" h="84" extrusionOk="0">
                  <a:moveTo>
                    <a:pt x="177" y="78"/>
                  </a:moveTo>
                  <a:cubicBezTo>
                    <a:pt x="177" y="80"/>
                    <a:pt x="175" y="82"/>
                    <a:pt x="174" y="84"/>
                  </a:cubicBezTo>
                  <a:lnTo>
                    <a:pt x="0" y="6"/>
                  </a:lnTo>
                  <a:cubicBezTo>
                    <a:pt x="1" y="4"/>
                    <a:pt x="1" y="2"/>
                    <a:pt x="2" y="0"/>
                  </a:cubicBezTo>
                  <a:lnTo>
                    <a:pt x="177" y="78"/>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2071;p40"/>
            <p:cNvSpPr/>
            <p:nvPr/>
          </p:nvSpPr>
          <p:spPr>
            <a:xfrm rot="6331355">
              <a:off x="-70167" y="4289999"/>
              <a:ext cx="257842" cy="243227"/>
            </a:xfrm>
            <a:custGeom>
              <a:avLst/>
              <a:gdLst/>
              <a:ahLst/>
              <a:cxnLst/>
              <a:rect l="l" t="t" r="r" b="b"/>
              <a:pathLst>
                <a:path w="247" h="233" extrusionOk="0">
                  <a:moveTo>
                    <a:pt x="241" y="60"/>
                  </a:moveTo>
                  <a:cubicBezTo>
                    <a:pt x="262" y="131"/>
                    <a:pt x="222" y="206"/>
                    <a:pt x="150" y="227"/>
                  </a:cubicBezTo>
                  <a:cubicBezTo>
                    <a:pt x="92" y="244"/>
                    <a:pt x="31" y="220"/>
                    <a:pt x="0" y="172"/>
                  </a:cubicBezTo>
                  <a:cubicBezTo>
                    <a:pt x="33" y="203"/>
                    <a:pt x="82" y="217"/>
                    <a:pt x="130" y="202"/>
                  </a:cubicBezTo>
                  <a:cubicBezTo>
                    <a:pt x="201" y="181"/>
                    <a:pt x="241" y="107"/>
                    <a:pt x="220" y="36"/>
                  </a:cubicBezTo>
                  <a:cubicBezTo>
                    <a:pt x="216" y="23"/>
                    <a:pt x="211" y="10"/>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2072;p40"/>
            <p:cNvSpPr/>
            <p:nvPr/>
          </p:nvSpPr>
          <p:spPr>
            <a:xfrm rot="6331355">
              <a:off x="54385" y="4271359"/>
              <a:ext cx="211910" cy="200428"/>
            </a:xfrm>
            <a:custGeom>
              <a:avLst/>
              <a:gdLst/>
              <a:ahLst/>
              <a:cxnLst/>
              <a:rect l="l" t="t" r="r" b="b"/>
              <a:pathLst>
                <a:path w="203" h="192" extrusionOk="0">
                  <a:moveTo>
                    <a:pt x="4" y="143"/>
                  </a:moveTo>
                  <a:cubicBezTo>
                    <a:pt x="-13" y="84"/>
                    <a:pt x="20" y="23"/>
                    <a:pt x="79" y="5"/>
                  </a:cubicBezTo>
                  <a:cubicBezTo>
                    <a:pt x="127" y="-9"/>
                    <a:pt x="177" y="11"/>
                    <a:pt x="203" y="50"/>
                  </a:cubicBezTo>
                  <a:cubicBezTo>
                    <a:pt x="175" y="24"/>
                    <a:pt x="135" y="14"/>
                    <a:pt x="96" y="25"/>
                  </a:cubicBezTo>
                  <a:cubicBezTo>
                    <a:pt x="37" y="43"/>
                    <a:pt x="4" y="104"/>
                    <a:pt x="21" y="163"/>
                  </a:cubicBezTo>
                  <a:cubicBezTo>
                    <a:pt x="25" y="173"/>
                    <a:pt x="29" y="183"/>
                    <a:pt x="35" y="192"/>
                  </a:cubicBezTo>
                  <a:cubicBezTo>
                    <a:pt x="21" y="179"/>
                    <a:pt x="10" y="162"/>
                    <a:pt x="4" y="143"/>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2073;p40"/>
            <p:cNvSpPr/>
            <p:nvPr/>
          </p:nvSpPr>
          <p:spPr>
            <a:xfrm rot="6331355">
              <a:off x="218524" y="4746878"/>
              <a:ext cx="226525" cy="226525"/>
            </a:xfrm>
            <a:custGeom>
              <a:avLst/>
              <a:gdLst/>
              <a:ahLst/>
              <a:cxnLst/>
              <a:rect l="l" t="t" r="r" b="b"/>
              <a:pathLst>
                <a:path w="217" h="217" extrusionOk="0">
                  <a:moveTo>
                    <a:pt x="149" y="8"/>
                  </a:moveTo>
                  <a:cubicBezTo>
                    <a:pt x="205" y="30"/>
                    <a:pt x="232" y="93"/>
                    <a:pt x="209" y="149"/>
                  </a:cubicBezTo>
                  <a:cubicBezTo>
                    <a:pt x="187" y="204"/>
                    <a:pt x="123" y="231"/>
                    <a:pt x="68" y="209"/>
                  </a:cubicBezTo>
                  <a:cubicBezTo>
                    <a:pt x="12" y="187"/>
                    <a:pt x="-15" y="123"/>
                    <a:pt x="7" y="68"/>
                  </a:cubicBezTo>
                  <a:cubicBezTo>
                    <a:pt x="30" y="12"/>
                    <a:pt x="93" y="-15"/>
                    <a:pt x="149" y="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4" name="Google Shape;2074;p40"/>
            <p:cNvSpPr/>
            <p:nvPr/>
          </p:nvSpPr>
          <p:spPr>
            <a:xfrm rot="6331355">
              <a:off x="232215" y="4759564"/>
              <a:ext cx="200428" cy="200428"/>
            </a:xfrm>
            <a:custGeom>
              <a:avLst/>
              <a:gdLst/>
              <a:ahLst/>
              <a:cxnLst/>
              <a:rect l="l" t="t" r="r" b="b"/>
              <a:pathLst>
                <a:path w="192" h="192" extrusionOk="0">
                  <a:moveTo>
                    <a:pt x="132" y="8"/>
                  </a:moveTo>
                  <a:cubicBezTo>
                    <a:pt x="181" y="27"/>
                    <a:pt x="205" y="83"/>
                    <a:pt x="186" y="132"/>
                  </a:cubicBezTo>
                  <a:cubicBezTo>
                    <a:pt x="166" y="181"/>
                    <a:pt x="110" y="205"/>
                    <a:pt x="61" y="185"/>
                  </a:cubicBezTo>
                  <a:cubicBezTo>
                    <a:pt x="11" y="165"/>
                    <a:pt x="-13" y="109"/>
                    <a:pt x="7" y="61"/>
                  </a:cubicBezTo>
                  <a:cubicBezTo>
                    <a:pt x="27" y="11"/>
                    <a:pt x="83" y="-12"/>
                    <a:pt x="132" y="8"/>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5" name="Google Shape;2075;p40"/>
            <p:cNvSpPr/>
            <p:nvPr/>
          </p:nvSpPr>
          <p:spPr>
            <a:xfrm rot="6331355">
              <a:off x="245665" y="4774020"/>
              <a:ext cx="172242" cy="172242"/>
            </a:xfrm>
            <a:custGeom>
              <a:avLst/>
              <a:gdLst/>
              <a:ahLst/>
              <a:cxnLst/>
              <a:rect l="l" t="t" r="r" b="b"/>
              <a:pathLst>
                <a:path w="165" h="165" extrusionOk="0">
                  <a:moveTo>
                    <a:pt x="113" y="6"/>
                  </a:moveTo>
                  <a:cubicBezTo>
                    <a:pt x="156" y="23"/>
                    <a:pt x="176" y="71"/>
                    <a:pt x="159" y="113"/>
                  </a:cubicBezTo>
                  <a:cubicBezTo>
                    <a:pt x="142" y="155"/>
                    <a:pt x="94" y="176"/>
                    <a:pt x="52" y="159"/>
                  </a:cubicBezTo>
                  <a:cubicBezTo>
                    <a:pt x="9" y="142"/>
                    <a:pt x="-11" y="94"/>
                    <a:pt x="6" y="52"/>
                  </a:cubicBezTo>
                  <a:cubicBezTo>
                    <a:pt x="23" y="9"/>
                    <a:pt x="71" y="-11"/>
                    <a:pt x="113" y="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6" name="Google Shape;2076;p40"/>
            <p:cNvSpPr/>
            <p:nvPr/>
          </p:nvSpPr>
          <p:spPr>
            <a:xfrm rot="6331355">
              <a:off x="284009" y="4757279"/>
              <a:ext cx="94994" cy="207735"/>
            </a:xfrm>
            <a:custGeom>
              <a:avLst/>
              <a:gdLst/>
              <a:ahLst/>
              <a:cxnLst/>
              <a:rect l="l" t="t" r="r" b="b"/>
              <a:pathLst>
                <a:path w="91" h="199" extrusionOk="0">
                  <a:moveTo>
                    <a:pt x="91" y="5"/>
                  </a:moveTo>
                  <a:lnTo>
                    <a:pt x="12" y="199"/>
                  </a:lnTo>
                  <a:lnTo>
                    <a:pt x="0" y="194"/>
                  </a:lnTo>
                  <a:lnTo>
                    <a:pt x="78" y="0"/>
                  </a:lnTo>
                  <a:lnTo>
                    <a:pt x="91" y="5"/>
                  </a:lnTo>
                  <a:close/>
                </a:path>
              </a:pathLst>
            </a:custGeom>
            <a:solidFill>
              <a:schemeClr val="lt2"/>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7" name="Google Shape;2077;p40"/>
            <p:cNvSpPr/>
            <p:nvPr/>
          </p:nvSpPr>
          <p:spPr>
            <a:xfrm rot="6331355">
              <a:off x="288588" y="4769292"/>
              <a:ext cx="81424" cy="187901"/>
            </a:xfrm>
            <a:custGeom>
              <a:avLst/>
              <a:gdLst/>
              <a:ahLst/>
              <a:cxnLst/>
              <a:rect l="l" t="t" r="r" b="b"/>
              <a:pathLst>
                <a:path w="78" h="180" extrusionOk="0">
                  <a:moveTo>
                    <a:pt x="72" y="0"/>
                  </a:moveTo>
                  <a:cubicBezTo>
                    <a:pt x="74" y="1"/>
                    <a:pt x="76" y="1"/>
                    <a:pt x="78" y="3"/>
                  </a:cubicBezTo>
                  <a:lnTo>
                    <a:pt x="7" y="180"/>
                  </a:lnTo>
                  <a:cubicBezTo>
                    <a:pt x="5" y="179"/>
                    <a:pt x="2" y="178"/>
                    <a:pt x="0" y="178"/>
                  </a:cubicBezTo>
                  <a:lnTo>
                    <a:pt x="72" y="0"/>
                  </a:lnTo>
                  <a:close/>
                </a:path>
              </a:pathLst>
            </a:custGeom>
            <a:solidFill>
              <a:srgbClr val="FFFFFF">
                <a:alpha val="20890"/>
              </a:srgbClr>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8" name="Google Shape;2078;p40"/>
            <p:cNvSpPr/>
            <p:nvPr/>
          </p:nvSpPr>
          <p:spPr>
            <a:xfrm rot="6331355">
              <a:off x="146820" y="4760880"/>
              <a:ext cx="257842" cy="243227"/>
            </a:xfrm>
            <a:custGeom>
              <a:avLst/>
              <a:gdLst/>
              <a:ahLst/>
              <a:cxnLst/>
              <a:rect l="l" t="t" r="r" b="b"/>
              <a:pathLst>
                <a:path w="247" h="233" extrusionOk="0">
                  <a:moveTo>
                    <a:pt x="241" y="60"/>
                  </a:moveTo>
                  <a:cubicBezTo>
                    <a:pt x="262" y="131"/>
                    <a:pt x="222" y="206"/>
                    <a:pt x="150" y="227"/>
                  </a:cubicBezTo>
                  <a:cubicBezTo>
                    <a:pt x="92" y="244"/>
                    <a:pt x="32" y="220"/>
                    <a:pt x="0" y="172"/>
                  </a:cubicBezTo>
                  <a:cubicBezTo>
                    <a:pt x="34" y="203"/>
                    <a:pt x="82" y="216"/>
                    <a:pt x="129" y="203"/>
                  </a:cubicBezTo>
                  <a:cubicBezTo>
                    <a:pt x="201" y="182"/>
                    <a:pt x="241" y="107"/>
                    <a:pt x="220"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9" name="Google Shape;2079;p40"/>
            <p:cNvSpPr/>
            <p:nvPr/>
          </p:nvSpPr>
          <p:spPr>
            <a:xfrm rot="6331355">
              <a:off x="270868" y="4742623"/>
              <a:ext cx="211910" cy="199384"/>
            </a:xfrm>
            <a:custGeom>
              <a:avLst/>
              <a:gdLst/>
              <a:ahLst/>
              <a:cxnLst/>
              <a:rect l="l" t="t" r="r" b="b"/>
              <a:pathLst>
                <a:path w="203" h="191" extrusionOk="0">
                  <a:moveTo>
                    <a:pt x="4" y="142"/>
                  </a:moveTo>
                  <a:cubicBezTo>
                    <a:pt x="-13" y="83"/>
                    <a:pt x="20" y="21"/>
                    <a:pt x="79" y="4"/>
                  </a:cubicBezTo>
                  <a:cubicBezTo>
                    <a:pt x="127" y="-10"/>
                    <a:pt x="177" y="10"/>
                    <a:pt x="203" y="49"/>
                  </a:cubicBezTo>
                  <a:cubicBezTo>
                    <a:pt x="175" y="24"/>
                    <a:pt x="135" y="13"/>
                    <a:pt x="96" y="24"/>
                  </a:cubicBezTo>
                  <a:cubicBezTo>
                    <a:pt x="38" y="42"/>
                    <a:pt x="4" y="103"/>
                    <a:pt x="21" y="162"/>
                  </a:cubicBezTo>
                  <a:cubicBezTo>
                    <a:pt x="25" y="173"/>
                    <a:pt x="29" y="182"/>
                    <a:pt x="35" y="191"/>
                  </a:cubicBezTo>
                  <a:cubicBezTo>
                    <a:pt x="21" y="178"/>
                    <a:pt x="10" y="161"/>
                    <a:pt x="4"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0" name="Google Shape;2080;p40"/>
            <p:cNvSpPr/>
            <p:nvPr/>
          </p:nvSpPr>
          <p:spPr>
            <a:xfrm rot="6331355">
              <a:off x="-438490" y="4478967"/>
              <a:ext cx="227569" cy="227569"/>
            </a:xfrm>
            <a:custGeom>
              <a:avLst/>
              <a:gdLst/>
              <a:ahLst/>
              <a:cxnLst/>
              <a:rect l="l" t="t" r="r" b="b"/>
              <a:pathLst>
                <a:path w="218" h="218" extrusionOk="0">
                  <a:moveTo>
                    <a:pt x="168" y="18"/>
                  </a:moveTo>
                  <a:cubicBezTo>
                    <a:pt x="218" y="50"/>
                    <a:pt x="233" y="117"/>
                    <a:pt x="200" y="168"/>
                  </a:cubicBezTo>
                  <a:cubicBezTo>
                    <a:pt x="168" y="218"/>
                    <a:pt x="100" y="233"/>
                    <a:pt x="50" y="200"/>
                  </a:cubicBezTo>
                  <a:cubicBezTo>
                    <a:pt x="-1" y="168"/>
                    <a:pt x="-15" y="101"/>
                    <a:pt x="17" y="50"/>
                  </a:cubicBezTo>
                  <a:cubicBezTo>
                    <a:pt x="50" y="0"/>
                    <a:pt x="117" y="-15"/>
                    <a:pt x="168" y="18"/>
                  </a:cubicBezTo>
                  <a:close/>
                </a:path>
              </a:pathLst>
            </a:custGeom>
            <a:solidFill>
              <a:schemeClr val="lt2"/>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1" name="Google Shape;2081;p40"/>
            <p:cNvSpPr/>
            <p:nvPr/>
          </p:nvSpPr>
          <p:spPr>
            <a:xfrm rot="6331355">
              <a:off x="-424920" y="4492538"/>
              <a:ext cx="200428" cy="200428"/>
            </a:xfrm>
            <a:custGeom>
              <a:avLst/>
              <a:gdLst/>
              <a:ahLst/>
              <a:cxnLst/>
              <a:rect l="l" t="t" r="r" b="b"/>
              <a:pathLst>
                <a:path w="192" h="192" extrusionOk="0">
                  <a:moveTo>
                    <a:pt x="148" y="15"/>
                  </a:moveTo>
                  <a:cubicBezTo>
                    <a:pt x="192" y="44"/>
                    <a:pt x="205" y="103"/>
                    <a:pt x="176" y="148"/>
                  </a:cubicBezTo>
                  <a:cubicBezTo>
                    <a:pt x="148" y="192"/>
                    <a:pt x="89" y="205"/>
                    <a:pt x="44" y="177"/>
                  </a:cubicBezTo>
                  <a:cubicBezTo>
                    <a:pt x="-1" y="148"/>
                    <a:pt x="-14" y="89"/>
                    <a:pt x="15" y="44"/>
                  </a:cubicBezTo>
                  <a:cubicBezTo>
                    <a:pt x="44" y="0"/>
                    <a:pt x="103" y="-13"/>
                    <a:pt x="148" y="15"/>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2" name="Google Shape;2082;p40"/>
            <p:cNvSpPr/>
            <p:nvPr/>
          </p:nvSpPr>
          <p:spPr>
            <a:xfrm rot="6331355">
              <a:off x="-410688" y="4506649"/>
              <a:ext cx="172242" cy="171199"/>
            </a:xfrm>
            <a:custGeom>
              <a:avLst/>
              <a:gdLst/>
              <a:ahLst/>
              <a:cxnLst/>
              <a:rect l="l" t="t" r="r" b="b"/>
              <a:pathLst>
                <a:path w="165" h="164" extrusionOk="0">
                  <a:moveTo>
                    <a:pt x="127" y="13"/>
                  </a:moveTo>
                  <a:cubicBezTo>
                    <a:pt x="166" y="37"/>
                    <a:pt x="177" y="88"/>
                    <a:pt x="152" y="127"/>
                  </a:cubicBezTo>
                  <a:cubicBezTo>
                    <a:pt x="128" y="165"/>
                    <a:pt x="76" y="176"/>
                    <a:pt x="38" y="151"/>
                  </a:cubicBezTo>
                  <a:cubicBezTo>
                    <a:pt x="0" y="127"/>
                    <a:pt x="-11" y="76"/>
                    <a:pt x="13" y="38"/>
                  </a:cubicBezTo>
                  <a:cubicBezTo>
                    <a:pt x="38" y="-1"/>
                    <a:pt x="89" y="-12"/>
                    <a:pt x="127" y="13"/>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3" name="Google Shape;2083;p40"/>
            <p:cNvSpPr/>
            <p:nvPr/>
          </p:nvSpPr>
          <p:spPr>
            <a:xfrm rot="6331355">
              <a:off x="-390592" y="4497598"/>
              <a:ext cx="130487" cy="191033"/>
            </a:xfrm>
            <a:custGeom>
              <a:avLst/>
              <a:gdLst/>
              <a:ahLst/>
              <a:cxnLst/>
              <a:rect l="l" t="t" r="r" b="b"/>
              <a:pathLst>
                <a:path w="125" h="183" extrusionOk="0">
                  <a:moveTo>
                    <a:pt x="125" y="7"/>
                  </a:moveTo>
                  <a:lnTo>
                    <a:pt x="11" y="183"/>
                  </a:lnTo>
                  <a:lnTo>
                    <a:pt x="0" y="176"/>
                  </a:lnTo>
                  <a:lnTo>
                    <a:pt x="114" y="0"/>
                  </a:lnTo>
                  <a:lnTo>
                    <a:pt x="125" y="7"/>
                  </a:lnTo>
                  <a:close/>
                </a:path>
              </a:pathLst>
            </a:custGeom>
            <a:solidFill>
              <a:schemeClr val="lt2"/>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4" name="Google Shape;2084;p40"/>
            <p:cNvSpPr/>
            <p:nvPr/>
          </p:nvSpPr>
          <p:spPr>
            <a:xfrm rot="6331355">
              <a:off x="-384588" y="4510114"/>
              <a:ext cx="113784" cy="171199"/>
            </a:xfrm>
            <a:custGeom>
              <a:avLst/>
              <a:gdLst/>
              <a:ahLst/>
              <a:cxnLst/>
              <a:rect l="l" t="t" r="r" b="b"/>
              <a:pathLst>
                <a:path w="109" h="164" extrusionOk="0">
                  <a:moveTo>
                    <a:pt x="104" y="0"/>
                  </a:moveTo>
                  <a:cubicBezTo>
                    <a:pt x="105" y="1"/>
                    <a:pt x="107" y="2"/>
                    <a:pt x="109" y="4"/>
                  </a:cubicBezTo>
                  <a:lnTo>
                    <a:pt x="5" y="164"/>
                  </a:lnTo>
                  <a:cubicBezTo>
                    <a:pt x="4" y="164"/>
                    <a:pt x="2" y="162"/>
                    <a:pt x="0" y="161"/>
                  </a:cubicBezTo>
                  <a:lnTo>
                    <a:pt x="104" y="0"/>
                  </a:ln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5" name="Google Shape;2085;p40"/>
            <p:cNvSpPr/>
            <p:nvPr/>
          </p:nvSpPr>
          <p:spPr>
            <a:xfrm rot="6331355">
              <a:off x="-510035" y="4492848"/>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7"/>
                    <a:pt x="221" y="35"/>
                  </a:cubicBezTo>
                  <a:cubicBezTo>
                    <a:pt x="217" y="22"/>
                    <a:pt x="211" y="10"/>
                    <a:pt x="204" y="0"/>
                  </a:cubicBezTo>
                  <a:cubicBezTo>
                    <a:pt x="221" y="15"/>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6" name="Google Shape;2086;p40"/>
            <p:cNvSpPr/>
            <p:nvPr/>
          </p:nvSpPr>
          <p:spPr>
            <a:xfrm rot="6331355">
              <a:off x="-386146" y="4474711"/>
              <a:ext cx="212954" cy="200428"/>
            </a:xfrm>
            <a:custGeom>
              <a:avLst/>
              <a:gdLst/>
              <a:ahLst/>
              <a:cxnLst/>
              <a:rect l="l" t="t" r="r" b="b"/>
              <a:pathLst>
                <a:path w="204" h="192" extrusionOk="0">
                  <a:moveTo>
                    <a:pt x="5" y="142"/>
                  </a:moveTo>
                  <a:cubicBezTo>
                    <a:pt x="-13" y="84"/>
                    <a:pt x="21" y="22"/>
                    <a:pt x="79" y="5"/>
                  </a:cubicBezTo>
                  <a:cubicBezTo>
                    <a:pt x="127" y="-9"/>
                    <a:pt x="177" y="10"/>
                    <a:pt x="204" y="50"/>
                  </a:cubicBezTo>
                  <a:cubicBezTo>
                    <a:pt x="176" y="24"/>
                    <a:pt x="136" y="13"/>
                    <a:pt x="97" y="25"/>
                  </a:cubicBezTo>
                  <a:cubicBezTo>
                    <a:pt x="38" y="42"/>
                    <a:pt x="5" y="104"/>
                    <a:pt x="22" y="162"/>
                  </a:cubicBezTo>
                  <a:cubicBezTo>
                    <a:pt x="25" y="173"/>
                    <a:pt x="30" y="183"/>
                    <a:pt x="36" y="192"/>
                  </a:cubicBezTo>
                  <a:cubicBezTo>
                    <a:pt x="21"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7" name="Google Shape;2087;p40"/>
            <p:cNvSpPr/>
            <p:nvPr/>
          </p:nvSpPr>
          <p:spPr>
            <a:xfrm rot="6331355">
              <a:off x="-222007" y="4950231"/>
              <a:ext cx="227569" cy="226525"/>
            </a:xfrm>
            <a:custGeom>
              <a:avLst/>
              <a:gdLst/>
              <a:ahLst/>
              <a:cxnLst/>
              <a:rect l="l" t="t" r="r" b="b"/>
              <a:pathLst>
                <a:path w="218" h="217" extrusionOk="0">
                  <a:moveTo>
                    <a:pt x="213" y="77"/>
                  </a:moveTo>
                  <a:cubicBezTo>
                    <a:pt x="230" y="135"/>
                    <a:pt x="197" y="195"/>
                    <a:pt x="140" y="212"/>
                  </a:cubicBezTo>
                  <a:cubicBezTo>
                    <a:pt x="82" y="229"/>
                    <a:pt x="22" y="196"/>
                    <a:pt x="5" y="139"/>
                  </a:cubicBezTo>
                  <a:cubicBezTo>
                    <a:pt x="-12" y="81"/>
                    <a:pt x="21" y="21"/>
                    <a:pt x="78" y="4"/>
                  </a:cubicBezTo>
                  <a:cubicBezTo>
                    <a:pt x="135" y="-13"/>
                    <a:pt x="196" y="20"/>
                    <a:pt x="213" y="7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8" name="Google Shape;2088;p40"/>
            <p:cNvSpPr/>
            <p:nvPr/>
          </p:nvSpPr>
          <p:spPr>
            <a:xfrm rot="6331355">
              <a:off x="-207933" y="4963419"/>
              <a:ext cx="200428" cy="200428"/>
            </a:xfrm>
            <a:custGeom>
              <a:avLst/>
              <a:gdLst/>
              <a:ahLst/>
              <a:cxnLst/>
              <a:rect l="l" t="t" r="r" b="b"/>
              <a:pathLst>
                <a:path w="192" h="192" extrusionOk="0">
                  <a:moveTo>
                    <a:pt x="188" y="69"/>
                  </a:moveTo>
                  <a:cubicBezTo>
                    <a:pt x="203" y="119"/>
                    <a:pt x="174" y="173"/>
                    <a:pt x="123" y="188"/>
                  </a:cubicBezTo>
                  <a:cubicBezTo>
                    <a:pt x="72" y="203"/>
                    <a:pt x="19" y="174"/>
                    <a:pt x="4" y="123"/>
                  </a:cubicBezTo>
                  <a:cubicBezTo>
                    <a:pt x="-11" y="73"/>
                    <a:pt x="18" y="19"/>
                    <a:pt x="69" y="4"/>
                  </a:cubicBezTo>
                  <a:cubicBezTo>
                    <a:pt x="119"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9" name="Google Shape;2089;p40"/>
            <p:cNvSpPr/>
            <p:nvPr/>
          </p:nvSpPr>
          <p:spPr>
            <a:xfrm rot="6331355">
              <a:off x="-193701" y="4977530"/>
              <a:ext cx="172242" cy="171199"/>
            </a:xfrm>
            <a:custGeom>
              <a:avLst/>
              <a:gdLst/>
              <a:ahLst/>
              <a:cxnLst/>
              <a:rect l="l" t="t" r="r" b="b"/>
              <a:pathLst>
                <a:path w="165" h="164" extrusionOk="0">
                  <a:moveTo>
                    <a:pt x="162" y="59"/>
                  </a:moveTo>
                  <a:cubicBezTo>
                    <a:pt x="175" y="102"/>
                    <a:pt x="150" y="148"/>
                    <a:pt x="106" y="161"/>
                  </a:cubicBezTo>
                  <a:cubicBezTo>
                    <a:pt x="63" y="174"/>
                    <a:pt x="17" y="149"/>
                    <a:pt x="4" y="105"/>
                  </a:cubicBezTo>
                  <a:cubicBezTo>
                    <a:pt x="-9" y="62"/>
                    <a:pt x="16" y="16"/>
                    <a:pt x="59" y="3"/>
                  </a:cubicBezTo>
                  <a:cubicBezTo>
                    <a:pt x="103" y="-10"/>
                    <a:pt x="149" y="15"/>
                    <a:pt x="162" y="59"/>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0" name="Google Shape;2090;p40"/>
            <p:cNvSpPr/>
            <p:nvPr/>
          </p:nvSpPr>
          <p:spPr>
            <a:xfrm rot="6331355">
              <a:off x="-215202" y="5025773"/>
              <a:ext cx="212954" cy="75160"/>
            </a:xfrm>
            <a:custGeom>
              <a:avLst/>
              <a:gdLst/>
              <a:ahLst/>
              <a:cxnLst/>
              <a:rect l="l" t="t" r="r" b="b"/>
              <a:pathLst>
                <a:path w="204" h="72" extrusionOk="0">
                  <a:moveTo>
                    <a:pt x="204" y="13"/>
                  </a:moveTo>
                  <a:lnTo>
                    <a:pt x="4" y="72"/>
                  </a:lnTo>
                  <a:lnTo>
                    <a:pt x="0" y="59"/>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1" name="Google Shape;2091;p40"/>
            <p:cNvSpPr/>
            <p:nvPr/>
          </p:nvSpPr>
          <p:spPr>
            <a:xfrm rot="6331355">
              <a:off x="-209607" y="5031542"/>
              <a:ext cx="194164" cy="63678"/>
            </a:xfrm>
            <a:custGeom>
              <a:avLst/>
              <a:gdLst/>
              <a:ahLst/>
              <a:cxnLst/>
              <a:rect l="l" t="t" r="r" b="b"/>
              <a:pathLst>
                <a:path w="186" h="61" extrusionOk="0">
                  <a:moveTo>
                    <a:pt x="184" y="0"/>
                  </a:moveTo>
                  <a:cubicBezTo>
                    <a:pt x="185" y="2"/>
                    <a:pt x="185" y="4"/>
                    <a:pt x="186" y="6"/>
                  </a:cubicBezTo>
                  <a:lnTo>
                    <a:pt x="2" y="61"/>
                  </a:lnTo>
                  <a:cubicBezTo>
                    <a:pt x="2" y="59"/>
                    <a:pt x="1" y="56"/>
                    <a:pt x="0" y="54"/>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2" name="Google Shape;2092;p40"/>
            <p:cNvSpPr/>
            <p:nvPr/>
          </p:nvSpPr>
          <p:spPr>
            <a:xfrm rot="6331355">
              <a:off x="-293049" y="4963729"/>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6"/>
                    <a:pt x="221" y="35"/>
                  </a:cubicBezTo>
                  <a:cubicBezTo>
                    <a:pt x="217" y="22"/>
                    <a:pt x="211" y="10"/>
                    <a:pt x="204" y="0"/>
                  </a:cubicBezTo>
                  <a:cubicBezTo>
                    <a:pt x="221" y="16"/>
                    <a:pt x="235"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3" name="Google Shape;2093;p40"/>
            <p:cNvSpPr/>
            <p:nvPr/>
          </p:nvSpPr>
          <p:spPr>
            <a:xfrm rot="6331355">
              <a:off x="-168497" y="4945090"/>
              <a:ext cx="211910" cy="200428"/>
            </a:xfrm>
            <a:custGeom>
              <a:avLst/>
              <a:gdLst/>
              <a:ahLst/>
              <a:cxnLst/>
              <a:rect l="l" t="t" r="r" b="b"/>
              <a:pathLst>
                <a:path w="203" h="192" extrusionOk="0">
                  <a:moveTo>
                    <a:pt x="5" y="142"/>
                  </a:moveTo>
                  <a:cubicBezTo>
                    <a:pt x="-12" y="84"/>
                    <a:pt x="21" y="22"/>
                    <a:pt x="80" y="5"/>
                  </a:cubicBezTo>
                  <a:cubicBezTo>
                    <a:pt x="127" y="-9"/>
                    <a:pt x="177" y="11"/>
                    <a:pt x="203" y="50"/>
                  </a:cubicBezTo>
                  <a:cubicBezTo>
                    <a:pt x="176" y="24"/>
                    <a:pt x="136" y="14"/>
                    <a:pt x="97" y="25"/>
                  </a:cubicBezTo>
                  <a:cubicBezTo>
                    <a:pt x="38" y="42"/>
                    <a:pt x="5" y="104"/>
                    <a:pt x="22" y="163"/>
                  </a:cubicBezTo>
                  <a:cubicBezTo>
                    <a:pt x="25" y="173"/>
                    <a:pt x="30" y="183"/>
                    <a:pt x="36" y="192"/>
                  </a:cubicBezTo>
                  <a:cubicBezTo>
                    <a:pt x="22"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4" name="Google Shape;2094;p40"/>
            <p:cNvSpPr/>
            <p:nvPr/>
          </p:nvSpPr>
          <p:spPr>
            <a:xfrm rot="6331355">
              <a:off x="-96290" y="3924370"/>
              <a:ext cx="1034498" cy="1225531"/>
            </a:xfrm>
            <a:custGeom>
              <a:avLst/>
              <a:gdLst/>
              <a:ahLst/>
              <a:cxnLst/>
              <a:rect l="l" t="t" r="r" b="b"/>
              <a:pathLst>
                <a:path w="991" h="1174" extrusionOk="0">
                  <a:moveTo>
                    <a:pt x="0" y="0"/>
                  </a:moveTo>
                  <a:lnTo>
                    <a:pt x="991" y="1174"/>
                  </a:lnTo>
                  <a:cubicBezTo>
                    <a:pt x="991" y="1174"/>
                    <a:pt x="181" y="6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90" name="Title 84"/>
          <p:cNvSpPr>
            <a:spLocks noGrp="1"/>
          </p:cNvSpPr>
          <p:nvPr>
            <p:ph type="title"/>
          </p:nvPr>
        </p:nvSpPr>
        <p:spPr>
          <a:xfrm>
            <a:off x="981264" y="209128"/>
            <a:ext cx="7154565" cy="572700"/>
          </a:xfrm>
        </p:spPr>
        <p:txBody>
          <a:bodyPr/>
          <a:lstStyle/>
          <a:p>
            <a:pPr algn="ctr"/>
            <a:r>
              <a:rPr lang="en-US"/>
              <a:t>Corridor</a:t>
            </a:r>
            <a:br>
              <a:rPr lang="en-US"/>
            </a:b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oogle Shape;2033;p40"/>
          <p:cNvGrpSpPr/>
          <p:nvPr/>
        </p:nvGrpSpPr>
        <p:grpSpPr>
          <a:xfrm rot="14873699">
            <a:off x="-371294" y="4128579"/>
            <a:ext cx="1389148" cy="1150281"/>
            <a:chOff x="-739649" y="3480871"/>
            <a:chExt cx="2272451" cy="2098226"/>
          </a:xfrm>
        </p:grpSpPr>
        <p:sp>
          <p:nvSpPr>
            <p:cNvPr id="88" name="Google Shape;2034;p40"/>
            <p:cNvSpPr/>
            <p:nvPr/>
          </p:nvSpPr>
          <p:spPr>
            <a:xfrm rot="6331355">
              <a:off x="-620750" y="3425544"/>
              <a:ext cx="2098226" cy="2208879"/>
            </a:xfrm>
            <a:custGeom>
              <a:avLst/>
              <a:gdLst/>
              <a:ahLst/>
              <a:cxnLst/>
              <a:rect l="l" t="t" r="r" b="b"/>
              <a:pathLst>
                <a:path w="2010" h="2116" extrusionOk="0">
                  <a:moveTo>
                    <a:pt x="1990" y="1515"/>
                  </a:moveTo>
                  <a:lnTo>
                    <a:pt x="1295" y="2103"/>
                  </a:lnTo>
                  <a:cubicBezTo>
                    <a:pt x="1271" y="2123"/>
                    <a:pt x="1235" y="2120"/>
                    <a:pt x="1214" y="2096"/>
                  </a:cubicBezTo>
                  <a:lnTo>
                    <a:pt x="13" y="682"/>
                  </a:lnTo>
                  <a:cubicBezTo>
                    <a:pt x="-7" y="658"/>
                    <a:pt x="-4" y="622"/>
                    <a:pt x="20" y="601"/>
                  </a:cubicBezTo>
                  <a:lnTo>
                    <a:pt x="714" y="13"/>
                  </a:lnTo>
                  <a:cubicBezTo>
                    <a:pt x="738" y="-7"/>
                    <a:pt x="775" y="-4"/>
                    <a:pt x="795" y="20"/>
                  </a:cubicBezTo>
                  <a:lnTo>
                    <a:pt x="1996" y="1434"/>
                  </a:lnTo>
                  <a:cubicBezTo>
                    <a:pt x="2017" y="1458"/>
                    <a:pt x="2014" y="1494"/>
                    <a:pt x="1990" y="151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9" name="Google Shape;2035;p40"/>
            <p:cNvSpPr/>
            <p:nvPr/>
          </p:nvSpPr>
          <p:spPr>
            <a:xfrm rot="6331355">
              <a:off x="-579535" y="3465874"/>
              <a:ext cx="2016802" cy="2128499"/>
            </a:xfrm>
            <a:custGeom>
              <a:avLst/>
              <a:gdLst/>
              <a:ahLst/>
              <a:cxnLst/>
              <a:rect l="l" t="t" r="r" b="b"/>
              <a:pathLst>
                <a:path w="1932" h="2039" extrusionOk="0">
                  <a:moveTo>
                    <a:pt x="1912" y="1475"/>
                  </a:moveTo>
                  <a:lnTo>
                    <a:pt x="1261" y="2026"/>
                  </a:lnTo>
                  <a:cubicBezTo>
                    <a:pt x="1238" y="2046"/>
                    <a:pt x="1203" y="2043"/>
                    <a:pt x="1184" y="2020"/>
                  </a:cubicBezTo>
                  <a:lnTo>
                    <a:pt x="13" y="642"/>
                  </a:lnTo>
                  <a:cubicBezTo>
                    <a:pt x="-7" y="619"/>
                    <a:pt x="-4" y="585"/>
                    <a:pt x="19" y="565"/>
                  </a:cubicBezTo>
                  <a:lnTo>
                    <a:pt x="671" y="14"/>
                  </a:lnTo>
                  <a:cubicBezTo>
                    <a:pt x="694" y="-6"/>
                    <a:pt x="728" y="-3"/>
                    <a:pt x="748" y="20"/>
                  </a:cubicBezTo>
                  <a:lnTo>
                    <a:pt x="1918" y="1398"/>
                  </a:lnTo>
                  <a:cubicBezTo>
                    <a:pt x="1938" y="1421"/>
                    <a:pt x="1935" y="1455"/>
                    <a:pt x="1912" y="147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1" name="Google Shape;2036;p40"/>
            <p:cNvSpPr/>
            <p:nvPr/>
          </p:nvSpPr>
          <p:spPr>
            <a:xfrm rot="6331355">
              <a:off x="508878" y="3588018"/>
              <a:ext cx="419645" cy="1466670"/>
            </a:xfrm>
            <a:custGeom>
              <a:avLst/>
              <a:gdLst/>
              <a:ahLst/>
              <a:cxnLst/>
              <a:rect l="l" t="t" r="r" b="b"/>
              <a:pathLst>
                <a:path w="402" h="1405" extrusionOk="0">
                  <a:moveTo>
                    <a:pt x="250" y="1405"/>
                  </a:moveTo>
                  <a:cubicBezTo>
                    <a:pt x="250" y="1405"/>
                    <a:pt x="693" y="921"/>
                    <a:pt x="67" y="0"/>
                  </a:cubicBezTo>
                  <a:cubicBezTo>
                    <a:pt x="67" y="0"/>
                    <a:pt x="301" y="802"/>
                    <a:pt x="0" y="1109"/>
                  </a:cubicBezTo>
                  <a:lnTo>
                    <a:pt x="250" y="1405"/>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2" name="Google Shape;2037;p40"/>
            <p:cNvSpPr/>
            <p:nvPr/>
          </p:nvSpPr>
          <p:spPr>
            <a:xfrm rot="6331355">
              <a:off x="-182210" y="4038266"/>
              <a:ext cx="557439" cy="1672317"/>
            </a:xfrm>
            <a:custGeom>
              <a:avLst/>
              <a:gdLst/>
              <a:ahLst/>
              <a:cxnLst/>
              <a:rect l="l" t="t" r="r" b="b"/>
              <a:pathLst>
                <a:path w="534" h="1602" extrusionOk="0">
                  <a:moveTo>
                    <a:pt x="326" y="384"/>
                  </a:moveTo>
                  <a:lnTo>
                    <a:pt x="534" y="1272"/>
                  </a:lnTo>
                  <a:lnTo>
                    <a:pt x="159" y="1589"/>
                  </a:lnTo>
                  <a:cubicBezTo>
                    <a:pt x="136" y="1609"/>
                    <a:pt x="101" y="1606"/>
                    <a:pt x="82" y="1583"/>
                  </a:cubicBezTo>
                  <a:lnTo>
                    <a:pt x="0" y="1487"/>
                  </a:lnTo>
                  <a:lnTo>
                    <a:pt x="0" y="0"/>
                  </a:lnTo>
                  <a:lnTo>
                    <a:pt x="326" y="384"/>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3" name="Google Shape;2038;p40"/>
            <p:cNvSpPr/>
            <p:nvPr/>
          </p:nvSpPr>
          <p:spPr>
            <a:xfrm rot="6331355">
              <a:off x="881171" y="3868790"/>
              <a:ext cx="227569" cy="226525"/>
            </a:xfrm>
            <a:custGeom>
              <a:avLst/>
              <a:gdLst/>
              <a:ahLst/>
              <a:cxnLst/>
              <a:rect l="l" t="t" r="r" b="b"/>
              <a:pathLst>
                <a:path w="218" h="217" extrusionOk="0">
                  <a:moveTo>
                    <a:pt x="213" y="78"/>
                  </a:moveTo>
                  <a:cubicBezTo>
                    <a:pt x="231" y="135"/>
                    <a:pt x="198" y="196"/>
                    <a:pt x="140" y="213"/>
                  </a:cubicBezTo>
                  <a:cubicBezTo>
                    <a:pt x="82" y="230"/>
                    <a:pt x="22" y="197"/>
                    <a:pt x="5" y="140"/>
                  </a:cubicBezTo>
                  <a:cubicBezTo>
                    <a:pt x="-12" y="82"/>
                    <a:pt x="21" y="22"/>
                    <a:pt x="78" y="5"/>
                  </a:cubicBezTo>
                  <a:cubicBezTo>
                    <a:pt x="136" y="-12"/>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4" name="Google Shape;2039;p40"/>
            <p:cNvSpPr/>
            <p:nvPr/>
          </p:nvSpPr>
          <p:spPr>
            <a:xfrm rot="6331355">
              <a:off x="894239" y="3881699"/>
              <a:ext cx="200428" cy="200428"/>
            </a:xfrm>
            <a:custGeom>
              <a:avLst/>
              <a:gdLst/>
              <a:ahLst/>
              <a:cxnLst/>
              <a:rect l="l" t="t" r="r" b="b"/>
              <a:pathLst>
                <a:path w="192" h="192" extrusionOk="0">
                  <a:moveTo>
                    <a:pt x="188" y="69"/>
                  </a:moveTo>
                  <a:cubicBezTo>
                    <a:pt x="203" y="119"/>
                    <a:pt x="174" y="172"/>
                    <a:pt x="123" y="188"/>
                  </a:cubicBezTo>
                  <a:cubicBezTo>
                    <a:pt x="72" y="203"/>
                    <a:pt x="19" y="174"/>
                    <a:pt x="4" y="123"/>
                  </a:cubicBezTo>
                  <a:cubicBezTo>
                    <a:pt x="-11" y="72"/>
                    <a:pt x="18" y="19"/>
                    <a:pt x="69" y="4"/>
                  </a:cubicBezTo>
                  <a:cubicBezTo>
                    <a:pt x="120"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5" name="Google Shape;2040;p40"/>
            <p:cNvSpPr/>
            <p:nvPr/>
          </p:nvSpPr>
          <p:spPr>
            <a:xfrm rot="6331355">
              <a:off x="908695" y="3896434"/>
              <a:ext cx="172242" cy="172242"/>
            </a:xfrm>
            <a:custGeom>
              <a:avLst/>
              <a:gdLst/>
              <a:ahLst/>
              <a:cxnLst/>
              <a:rect l="l" t="t" r="r" b="b"/>
              <a:pathLst>
                <a:path w="165" h="165" extrusionOk="0">
                  <a:moveTo>
                    <a:pt x="161" y="59"/>
                  </a:moveTo>
                  <a:cubicBezTo>
                    <a:pt x="174" y="103"/>
                    <a:pt x="149" y="149"/>
                    <a:pt x="105" y="162"/>
                  </a:cubicBezTo>
                  <a:cubicBezTo>
                    <a:pt x="62" y="175"/>
                    <a:pt x="16" y="150"/>
                    <a:pt x="3" y="106"/>
                  </a:cubicBezTo>
                  <a:cubicBezTo>
                    <a:pt x="-10" y="62"/>
                    <a:pt x="15" y="17"/>
                    <a:pt x="59" y="4"/>
                  </a:cubicBezTo>
                  <a:cubicBezTo>
                    <a:pt x="102" y="-9"/>
                    <a:pt x="148" y="16"/>
                    <a:pt x="161"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6" name="Google Shape;2041;p40"/>
            <p:cNvSpPr/>
            <p:nvPr/>
          </p:nvSpPr>
          <p:spPr>
            <a:xfrm rot="6331355">
              <a:off x="886811" y="3944174"/>
              <a:ext cx="213998" cy="76204"/>
            </a:xfrm>
            <a:custGeom>
              <a:avLst/>
              <a:gdLst/>
              <a:ahLst/>
              <a:cxnLst/>
              <a:rect l="l" t="t" r="r" b="b"/>
              <a:pathLst>
                <a:path w="205" h="73" extrusionOk="0">
                  <a:moveTo>
                    <a:pt x="205" y="13"/>
                  </a:moveTo>
                  <a:lnTo>
                    <a:pt x="4" y="73"/>
                  </a:lnTo>
                  <a:lnTo>
                    <a:pt x="0" y="60"/>
                  </a:lnTo>
                  <a:lnTo>
                    <a:pt x="201" y="0"/>
                  </a:lnTo>
                  <a:lnTo>
                    <a:pt x="205"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7" name="Google Shape;2042;p40"/>
            <p:cNvSpPr/>
            <p:nvPr/>
          </p:nvSpPr>
          <p:spPr>
            <a:xfrm rot="6331355">
              <a:off x="893571" y="3950102"/>
              <a:ext cx="194164" cy="63678"/>
            </a:xfrm>
            <a:custGeom>
              <a:avLst/>
              <a:gdLst/>
              <a:ahLst/>
              <a:cxnLst/>
              <a:rect l="l" t="t" r="r" b="b"/>
              <a:pathLst>
                <a:path w="186" h="61" extrusionOk="0">
                  <a:moveTo>
                    <a:pt x="185" y="0"/>
                  </a:moveTo>
                  <a:cubicBezTo>
                    <a:pt x="185" y="3"/>
                    <a:pt x="186" y="5"/>
                    <a:pt x="186" y="7"/>
                  </a:cubicBezTo>
                  <a:lnTo>
                    <a:pt x="3" y="61"/>
                  </a:lnTo>
                  <a:cubicBezTo>
                    <a:pt x="2" y="59"/>
                    <a:pt x="1" y="57"/>
                    <a:pt x="0" y="55"/>
                  </a:cubicBezTo>
                  <a:lnTo>
                    <a:pt x="185"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8" name="Google Shape;2043;p40"/>
            <p:cNvSpPr/>
            <p:nvPr/>
          </p:nvSpPr>
          <p:spPr>
            <a:xfrm rot="6331355">
              <a:off x="809850" y="3883295"/>
              <a:ext cx="257842" cy="243227"/>
            </a:xfrm>
            <a:custGeom>
              <a:avLst/>
              <a:gdLst/>
              <a:ahLst/>
              <a:cxnLst/>
              <a:rect l="l" t="t" r="r" b="b"/>
              <a:pathLst>
                <a:path w="247" h="233" extrusionOk="0">
                  <a:moveTo>
                    <a:pt x="241" y="60"/>
                  </a:moveTo>
                  <a:cubicBezTo>
                    <a:pt x="262" y="132"/>
                    <a:pt x="221" y="206"/>
                    <a:pt x="150" y="228"/>
                  </a:cubicBezTo>
                  <a:cubicBezTo>
                    <a:pt x="92" y="245"/>
                    <a:pt x="31" y="221"/>
                    <a:pt x="0" y="173"/>
                  </a:cubicBezTo>
                  <a:cubicBezTo>
                    <a:pt x="33" y="204"/>
                    <a:pt x="82" y="217"/>
                    <a:pt x="129" y="203"/>
                  </a:cubicBezTo>
                  <a:cubicBezTo>
                    <a:pt x="201" y="182"/>
                    <a:pt x="241" y="107"/>
                    <a:pt x="220" y="36"/>
                  </a:cubicBezTo>
                  <a:cubicBezTo>
                    <a:pt x="216" y="23"/>
                    <a:pt x="211" y="11"/>
                    <a:pt x="203" y="0"/>
                  </a:cubicBezTo>
                  <a:cubicBezTo>
                    <a:pt x="221" y="16"/>
                    <a:pt x="234" y="37"/>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9" name="Google Shape;2044;p40"/>
            <p:cNvSpPr/>
            <p:nvPr/>
          </p:nvSpPr>
          <p:spPr>
            <a:xfrm rot="6331355">
              <a:off x="933516" y="3864534"/>
              <a:ext cx="212954" cy="199384"/>
            </a:xfrm>
            <a:custGeom>
              <a:avLst/>
              <a:gdLst/>
              <a:ahLst/>
              <a:cxnLst/>
              <a:rect l="l" t="t" r="r" b="b"/>
              <a:pathLst>
                <a:path w="204" h="191" extrusionOk="0">
                  <a:moveTo>
                    <a:pt x="5" y="142"/>
                  </a:moveTo>
                  <a:cubicBezTo>
                    <a:pt x="-12" y="83"/>
                    <a:pt x="21" y="22"/>
                    <a:pt x="80" y="5"/>
                  </a:cubicBezTo>
                  <a:cubicBezTo>
                    <a:pt x="128" y="-10"/>
                    <a:pt x="178" y="10"/>
                    <a:pt x="204" y="50"/>
                  </a:cubicBezTo>
                  <a:cubicBezTo>
                    <a:pt x="176" y="24"/>
                    <a:pt x="136" y="13"/>
                    <a:pt x="97" y="25"/>
                  </a:cubicBezTo>
                  <a:cubicBezTo>
                    <a:pt x="38" y="42"/>
                    <a:pt x="5" y="104"/>
                    <a:pt x="22" y="162"/>
                  </a:cubicBezTo>
                  <a:cubicBezTo>
                    <a:pt x="25" y="173"/>
                    <a:pt x="30" y="183"/>
                    <a:pt x="36" y="191"/>
                  </a:cubicBezTo>
                  <a:cubicBezTo>
                    <a:pt x="22" y="178"/>
                    <a:pt x="11" y="162"/>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0" name="Google Shape;2045;p40"/>
            <p:cNvSpPr/>
            <p:nvPr/>
          </p:nvSpPr>
          <p:spPr>
            <a:xfrm rot="6331355">
              <a:off x="1098158" y="4339671"/>
              <a:ext cx="227569" cy="226525"/>
            </a:xfrm>
            <a:custGeom>
              <a:avLst/>
              <a:gdLst/>
              <a:ahLst/>
              <a:cxnLst/>
              <a:rect l="l" t="t" r="r" b="b"/>
              <a:pathLst>
                <a:path w="218" h="217" extrusionOk="0">
                  <a:moveTo>
                    <a:pt x="83" y="214"/>
                  </a:moveTo>
                  <a:cubicBezTo>
                    <a:pt x="25" y="200"/>
                    <a:pt x="-11" y="141"/>
                    <a:pt x="4" y="83"/>
                  </a:cubicBezTo>
                  <a:cubicBezTo>
                    <a:pt x="18" y="24"/>
                    <a:pt x="77" y="-11"/>
                    <a:pt x="135" y="3"/>
                  </a:cubicBezTo>
                  <a:cubicBezTo>
                    <a:pt x="194" y="18"/>
                    <a:pt x="229" y="77"/>
                    <a:pt x="215" y="135"/>
                  </a:cubicBezTo>
                  <a:cubicBezTo>
                    <a:pt x="200" y="193"/>
                    <a:pt x="141" y="228"/>
                    <a:pt x="83" y="214"/>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1" name="Google Shape;2046;p40"/>
            <p:cNvSpPr/>
            <p:nvPr/>
          </p:nvSpPr>
          <p:spPr>
            <a:xfrm rot="6331355">
              <a:off x="1111226" y="4352580"/>
              <a:ext cx="200428" cy="200428"/>
            </a:xfrm>
            <a:custGeom>
              <a:avLst/>
              <a:gdLst/>
              <a:ahLst/>
              <a:cxnLst/>
              <a:rect l="l" t="t" r="r" b="b"/>
              <a:pathLst>
                <a:path w="192" h="192" extrusionOk="0">
                  <a:moveTo>
                    <a:pt x="73" y="189"/>
                  </a:moveTo>
                  <a:cubicBezTo>
                    <a:pt x="22" y="176"/>
                    <a:pt x="-10" y="124"/>
                    <a:pt x="3" y="73"/>
                  </a:cubicBezTo>
                  <a:cubicBezTo>
                    <a:pt x="16" y="21"/>
                    <a:pt x="68" y="-10"/>
                    <a:pt x="119" y="3"/>
                  </a:cubicBezTo>
                  <a:cubicBezTo>
                    <a:pt x="171" y="15"/>
                    <a:pt x="202" y="67"/>
                    <a:pt x="190" y="119"/>
                  </a:cubicBezTo>
                  <a:cubicBezTo>
                    <a:pt x="177" y="170"/>
                    <a:pt x="125" y="202"/>
                    <a:pt x="73" y="18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2" name="Google Shape;2047;p40"/>
            <p:cNvSpPr/>
            <p:nvPr/>
          </p:nvSpPr>
          <p:spPr>
            <a:xfrm rot="6331355">
              <a:off x="1125682" y="4367315"/>
              <a:ext cx="172242" cy="172242"/>
            </a:xfrm>
            <a:custGeom>
              <a:avLst/>
              <a:gdLst/>
              <a:ahLst/>
              <a:cxnLst/>
              <a:rect l="l" t="t" r="r" b="b"/>
              <a:pathLst>
                <a:path w="165" h="165" extrusionOk="0">
                  <a:moveTo>
                    <a:pt x="63" y="163"/>
                  </a:moveTo>
                  <a:cubicBezTo>
                    <a:pt x="18" y="152"/>
                    <a:pt x="-9" y="107"/>
                    <a:pt x="2" y="63"/>
                  </a:cubicBezTo>
                  <a:cubicBezTo>
                    <a:pt x="13" y="19"/>
                    <a:pt x="58" y="-8"/>
                    <a:pt x="102" y="3"/>
                  </a:cubicBezTo>
                  <a:cubicBezTo>
                    <a:pt x="146" y="14"/>
                    <a:pt x="173" y="58"/>
                    <a:pt x="162" y="102"/>
                  </a:cubicBezTo>
                  <a:cubicBezTo>
                    <a:pt x="151" y="147"/>
                    <a:pt x="107" y="174"/>
                    <a:pt x="63" y="163"/>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3" name="Google Shape;2048;p40"/>
            <p:cNvSpPr/>
            <p:nvPr/>
          </p:nvSpPr>
          <p:spPr>
            <a:xfrm rot="6331355">
              <a:off x="1179199" y="4344388"/>
              <a:ext cx="65765" cy="216086"/>
            </a:xfrm>
            <a:custGeom>
              <a:avLst/>
              <a:gdLst/>
              <a:ahLst/>
              <a:cxnLst/>
              <a:rect l="l" t="t" r="r" b="b"/>
              <a:pathLst>
                <a:path w="63" h="207" extrusionOk="0">
                  <a:moveTo>
                    <a:pt x="0" y="203"/>
                  </a:moveTo>
                  <a:lnTo>
                    <a:pt x="50" y="0"/>
                  </a:lnTo>
                  <a:lnTo>
                    <a:pt x="63" y="3"/>
                  </a:lnTo>
                  <a:lnTo>
                    <a:pt x="13" y="207"/>
                  </a:lnTo>
                  <a:lnTo>
                    <a:pt x="0" y="203"/>
                  </a:lnTo>
                  <a:close/>
                </a:path>
              </a:pathLst>
            </a:custGeom>
            <a:solidFill>
              <a:schemeClr val="lt2"/>
            </a:solidFill>
            <a:ln>
              <a:noFill/>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4" name="Google Shape;2049;p40"/>
            <p:cNvSpPr/>
            <p:nvPr/>
          </p:nvSpPr>
          <p:spPr>
            <a:xfrm rot="6331355">
              <a:off x="1186421" y="4350924"/>
              <a:ext cx="54282" cy="196252"/>
            </a:xfrm>
            <a:custGeom>
              <a:avLst/>
              <a:gdLst/>
              <a:ahLst/>
              <a:cxnLst/>
              <a:rect l="l" t="t" r="r" b="b"/>
              <a:pathLst>
                <a:path w="52" h="188" extrusionOk="0">
                  <a:moveTo>
                    <a:pt x="6" y="188"/>
                  </a:moveTo>
                  <a:cubicBezTo>
                    <a:pt x="4" y="187"/>
                    <a:pt x="2" y="186"/>
                    <a:pt x="0" y="186"/>
                  </a:cubicBezTo>
                  <a:lnTo>
                    <a:pt x="46" y="0"/>
                  </a:lnTo>
                  <a:cubicBezTo>
                    <a:pt x="48" y="0"/>
                    <a:pt x="50" y="1"/>
                    <a:pt x="52" y="2"/>
                  </a:cubicBezTo>
                  <a:lnTo>
                    <a:pt x="6" y="188"/>
                  </a:lnTo>
                  <a:close/>
                </a:path>
              </a:pathLst>
            </a:custGeom>
            <a:solidFill>
              <a:srgbClr val="FFFFFF">
                <a:alpha val="20890"/>
              </a:srgbClr>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5" name="Google Shape;2050;p40"/>
            <p:cNvSpPr/>
            <p:nvPr/>
          </p:nvSpPr>
          <p:spPr>
            <a:xfrm rot="6331355">
              <a:off x="1026837" y="4354176"/>
              <a:ext cx="257842" cy="243227"/>
            </a:xfrm>
            <a:custGeom>
              <a:avLst/>
              <a:gdLst/>
              <a:ahLst/>
              <a:cxnLst/>
              <a:rect l="l" t="t" r="r" b="b"/>
              <a:pathLst>
                <a:path w="247" h="233" extrusionOk="0">
                  <a:moveTo>
                    <a:pt x="241" y="60"/>
                  </a:moveTo>
                  <a:cubicBezTo>
                    <a:pt x="262" y="132"/>
                    <a:pt x="222" y="206"/>
                    <a:pt x="150" y="227"/>
                  </a:cubicBezTo>
                  <a:cubicBezTo>
                    <a:pt x="92" y="245"/>
                    <a:pt x="31" y="221"/>
                    <a:pt x="0" y="173"/>
                  </a:cubicBezTo>
                  <a:cubicBezTo>
                    <a:pt x="33" y="204"/>
                    <a:pt x="82" y="217"/>
                    <a:pt x="129" y="203"/>
                  </a:cubicBezTo>
                  <a:cubicBezTo>
                    <a:pt x="201" y="182"/>
                    <a:pt x="241" y="107"/>
                    <a:pt x="220" y="36"/>
                  </a:cubicBezTo>
                  <a:cubicBezTo>
                    <a:pt x="216"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6" name="Google Shape;2051;p40"/>
            <p:cNvSpPr/>
            <p:nvPr/>
          </p:nvSpPr>
          <p:spPr>
            <a:xfrm rot="6331355">
              <a:off x="1150382" y="4335257"/>
              <a:ext cx="211910" cy="200428"/>
            </a:xfrm>
            <a:custGeom>
              <a:avLst/>
              <a:gdLst/>
              <a:ahLst/>
              <a:cxnLst/>
              <a:rect l="l" t="t" r="r" b="b"/>
              <a:pathLst>
                <a:path w="203" h="192" extrusionOk="0">
                  <a:moveTo>
                    <a:pt x="4" y="142"/>
                  </a:moveTo>
                  <a:cubicBezTo>
                    <a:pt x="-13" y="84"/>
                    <a:pt x="20" y="22"/>
                    <a:pt x="79" y="4"/>
                  </a:cubicBezTo>
                  <a:cubicBezTo>
                    <a:pt x="127" y="-10"/>
                    <a:pt x="177" y="10"/>
                    <a:pt x="203" y="50"/>
                  </a:cubicBezTo>
                  <a:cubicBezTo>
                    <a:pt x="175" y="24"/>
                    <a:pt x="135" y="13"/>
                    <a:pt x="96" y="25"/>
                  </a:cubicBezTo>
                  <a:cubicBezTo>
                    <a:pt x="37" y="42"/>
                    <a:pt x="4" y="104"/>
                    <a:pt x="21" y="162"/>
                  </a:cubicBezTo>
                  <a:cubicBezTo>
                    <a:pt x="25" y="173"/>
                    <a:pt x="29" y="183"/>
                    <a:pt x="35" y="192"/>
                  </a:cubicBezTo>
                  <a:cubicBezTo>
                    <a:pt x="21" y="179"/>
                    <a:pt x="10" y="162"/>
                    <a:pt x="4"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7" name="Google Shape;2052;p40"/>
            <p:cNvSpPr/>
            <p:nvPr/>
          </p:nvSpPr>
          <p:spPr>
            <a:xfrm rot="6331355">
              <a:off x="441685" y="4072142"/>
              <a:ext cx="226525" cy="226525"/>
            </a:xfrm>
            <a:custGeom>
              <a:avLst/>
              <a:gdLst/>
              <a:ahLst/>
              <a:cxnLst/>
              <a:rect l="l" t="t" r="r" b="b"/>
              <a:pathLst>
                <a:path w="217" h="217" extrusionOk="0">
                  <a:moveTo>
                    <a:pt x="213" y="78"/>
                  </a:moveTo>
                  <a:cubicBezTo>
                    <a:pt x="230" y="135"/>
                    <a:pt x="197" y="195"/>
                    <a:pt x="140" y="213"/>
                  </a:cubicBezTo>
                  <a:cubicBezTo>
                    <a:pt x="82" y="230"/>
                    <a:pt x="22" y="197"/>
                    <a:pt x="4" y="139"/>
                  </a:cubicBezTo>
                  <a:cubicBezTo>
                    <a:pt x="-13" y="82"/>
                    <a:pt x="20" y="21"/>
                    <a:pt x="78" y="4"/>
                  </a:cubicBezTo>
                  <a:cubicBezTo>
                    <a:pt x="135" y="-13"/>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8" name="Google Shape;2053;p40"/>
            <p:cNvSpPr/>
            <p:nvPr/>
          </p:nvSpPr>
          <p:spPr>
            <a:xfrm rot="6331355">
              <a:off x="454594" y="4086216"/>
              <a:ext cx="200428" cy="199384"/>
            </a:xfrm>
            <a:custGeom>
              <a:avLst/>
              <a:gdLst/>
              <a:ahLst/>
              <a:cxnLst/>
              <a:rect l="l" t="t" r="r" b="b"/>
              <a:pathLst>
                <a:path w="192" h="191" extrusionOk="0">
                  <a:moveTo>
                    <a:pt x="188" y="68"/>
                  </a:moveTo>
                  <a:cubicBezTo>
                    <a:pt x="203" y="119"/>
                    <a:pt x="174" y="172"/>
                    <a:pt x="123" y="187"/>
                  </a:cubicBezTo>
                  <a:cubicBezTo>
                    <a:pt x="72" y="202"/>
                    <a:pt x="19" y="174"/>
                    <a:pt x="4" y="123"/>
                  </a:cubicBezTo>
                  <a:cubicBezTo>
                    <a:pt x="-11" y="72"/>
                    <a:pt x="17" y="19"/>
                    <a:pt x="68" y="4"/>
                  </a:cubicBezTo>
                  <a:cubicBezTo>
                    <a:pt x="119" y="-11"/>
                    <a:pt x="173" y="17"/>
                    <a:pt x="188" y="68"/>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9" name="Google Shape;2054;p40"/>
            <p:cNvSpPr/>
            <p:nvPr/>
          </p:nvSpPr>
          <p:spPr>
            <a:xfrm rot="6331355">
              <a:off x="468826" y="4099283"/>
              <a:ext cx="172242" cy="172242"/>
            </a:xfrm>
            <a:custGeom>
              <a:avLst/>
              <a:gdLst/>
              <a:ahLst/>
              <a:cxnLst/>
              <a:rect l="l" t="t" r="r" b="b"/>
              <a:pathLst>
                <a:path w="165" h="165" extrusionOk="0">
                  <a:moveTo>
                    <a:pt x="162" y="59"/>
                  </a:moveTo>
                  <a:cubicBezTo>
                    <a:pt x="175" y="103"/>
                    <a:pt x="150" y="148"/>
                    <a:pt x="106" y="161"/>
                  </a:cubicBezTo>
                  <a:cubicBezTo>
                    <a:pt x="62" y="174"/>
                    <a:pt x="17" y="150"/>
                    <a:pt x="4" y="106"/>
                  </a:cubicBezTo>
                  <a:cubicBezTo>
                    <a:pt x="-9" y="62"/>
                    <a:pt x="16" y="17"/>
                    <a:pt x="59" y="4"/>
                  </a:cubicBezTo>
                  <a:cubicBezTo>
                    <a:pt x="103" y="-9"/>
                    <a:pt x="149" y="15"/>
                    <a:pt x="162"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0" name="Google Shape;2055;p40"/>
            <p:cNvSpPr/>
            <p:nvPr/>
          </p:nvSpPr>
          <p:spPr>
            <a:xfrm rot="6331355">
              <a:off x="447325" y="4147526"/>
              <a:ext cx="212954" cy="76204"/>
            </a:xfrm>
            <a:custGeom>
              <a:avLst/>
              <a:gdLst/>
              <a:ahLst/>
              <a:cxnLst/>
              <a:rect l="l" t="t" r="r" b="b"/>
              <a:pathLst>
                <a:path w="204" h="73" extrusionOk="0">
                  <a:moveTo>
                    <a:pt x="204" y="13"/>
                  </a:moveTo>
                  <a:lnTo>
                    <a:pt x="3" y="73"/>
                  </a:lnTo>
                  <a:lnTo>
                    <a:pt x="0" y="60"/>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1" name="Google Shape;2056;p40"/>
            <p:cNvSpPr/>
            <p:nvPr/>
          </p:nvSpPr>
          <p:spPr>
            <a:xfrm rot="6331355">
              <a:off x="453423" y="4153957"/>
              <a:ext cx="194164" cy="63678"/>
            </a:xfrm>
            <a:custGeom>
              <a:avLst/>
              <a:gdLst/>
              <a:ahLst/>
              <a:cxnLst/>
              <a:rect l="l" t="t" r="r" b="b"/>
              <a:pathLst>
                <a:path w="186" h="61" extrusionOk="0">
                  <a:moveTo>
                    <a:pt x="184" y="0"/>
                  </a:moveTo>
                  <a:cubicBezTo>
                    <a:pt x="185" y="2"/>
                    <a:pt x="185" y="5"/>
                    <a:pt x="186" y="7"/>
                  </a:cubicBezTo>
                  <a:lnTo>
                    <a:pt x="2" y="61"/>
                  </a:lnTo>
                  <a:cubicBezTo>
                    <a:pt x="1" y="59"/>
                    <a:pt x="0" y="57"/>
                    <a:pt x="0" y="55"/>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2" name="Google Shape;2057;p40"/>
            <p:cNvSpPr/>
            <p:nvPr/>
          </p:nvSpPr>
          <p:spPr>
            <a:xfrm rot="6331355">
              <a:off x="369981" y="4086144"/>
              <a:ext cx="257842" cy="243227"/>
            </a:xfrm>
            <a:custGeom>
              <a:avLst/>
              <a:gdLst/>
              <a:ahLst/>
              <a:cxnLst/>
              <a:rect l="l" t="t" r="r" b="b"/>
              <a:pathLst>
                <a:path w="247" h="233" extrusionOk="0">
                  <a:moveTo>
                    <a:pt x="241" y="60"/>
                  </a:moveTo>
                  <a:cubicBezTo>
                    <a:pt x="263" y="131"/>
                    <a:pt x="222" y="206"/>
                    <a:pt x="151" y="227"/>
                  </a:cubicBezTo>
                  <a:cubicBezTo>
                    <a:pt x="93" y="244"/>
                    <a:pt x="32" y="221"/>
                    <a:pt x="0" y="172"/>
                  </a:cubicBezTo>
                  <a:cubicBezTo>
                    <a:pt x="34" y="204"/>
                    <a:pt x="83" y="217"/>
                    <a:pt x="130" y="203"/>
                  </a:cubicBezTo>
                  <a:cubicBezTo>
                    <a:pt x="201" y="182"/>
                    <a:pt x="242" y="107"/>
                    <a:pt x="221"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3" name="Google Shape;2058;p40"/>
            <p:cNvSpPr/>
            <p:nvPr/>
          </p:nvSpPr>
          <p:spPr>
            <a:xfrm rot="6331355">
              <a:off x="494030" y="4067887"/>
              <a:ext cx="211910" cy="199384"/>
            </a:xfrm>
            <a:custGeom>
              <a:avLst/>
              <a:gdLst/>
              <a:ahLst/>
              <a:cxnLst/>
              <a:rect l="l" t="t" r="r" b="b"/>
              <a:pathLst>
                <a:path w="203" h="191" extrusionOk="0">
                  <a:moveTo>
                    <a:pt x="5" y="142"/>
                  </a:moveTo>
                  <a:cubicBezTo>
                    <a:pt x="-13" y="83"/>
                    <a:pt x="21" y="22"/>
                    <a:pt x="79" y="4"/>
                  </a:cubicBezTo>
                  <a:cubicBezTo>
                    <a:pt x="127" y="-10"/>
                    <a:pt x="177" y="10"/>
                    <a:pt x="203" y="49"/>
                  </a:cubicBezTo>
                  <a:cubicBezTo>
                    <a:pt x="176" y="24"/>
                    <a:pt x="135" y="13"/>
                    <a:pt x="96" y="25"/>
                  </a:cubicBezTo>
                  <a:cubicBezTo>
                    <a:pt x="38" y="42"/>
                    <a:pt x="4" y="103"/>
                    <a:pt x="22" y="162"/>
                  </a:cubicBezTo>
                  <a:cubicBezTo>
                    <a:pt x="25" y="173"/>
                    <a:pt x="30" y="182"/>
                    <a:pt x="35" y="191"/>
                  </a:cubicBezTo>
                  <a:cubicBezTo>
                    <a:pt x="21"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4" name="Google Shape;2059;p40"/>
            <p:cNvSpPr/>
            <p:nvPr/>
          </p:nvSpPr>
          <p:spPr>
            <a:xfrm rot="6331355">
              <a:off x="658010" y="4543526"/>
              <a:ext cx="227569" cy="226525"/>
            </a:xfrm>
            <a:custGeom>
              <a:avLst/>
              <a:gdLst/>
              <a:ahLst/>
              <a:cxnLst/>
              <a:rect l="l" t="t" r="r" b="b"/>
              <a:pathLst>
                <a:path w="218" h="217" extrusionOk="0">
                  <a:moveTo>
                    <a:pt x="15" y="53"/>
                  </a:moveTo>
                  <a:cubicBezTo>
                    <a:pt x="46" y="2"/>
                    <a:pt x="113" y="-16"/>
                    <a:pt x="164" y="15"/>
                  </a:cubicBezTo>
                  <a:cubicBezTo>
                    <a:pt x="216" y="46"/>
                    <a:pt x="233" y="112"/>
                    <a:pt x="202" y="164"/>
                  </a:cubicBezTo>
                  <a:cubicBezTo>
                    <a:pt x="172" y="215"/>
                    <a:pt x="105" y="233"/>
                    <a:pt x="53" y="202"/>
                  </a:cubicBezTo>
                  <a:cubicBezTo>
                    <a:pt x="2" y="171"/>
                    <a:pt x="-16" y="105"/>
                    <a:pt x="15" y="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5" name="Google Shape;2060;p40"/>
            <p:cNvSpPr/>
            <p:nvPr/>
          </p:nvSpPr>
          <p:spPr>
            <a:xfrm rot="6331355">
              <a:off x="671581" y="4557097"/>
              <a:ext cx="200428" cy="199384"/>
            </a:xfrm>
            <a:custGeom>
              <a:avLst/>
              <a:gdLst/>
              <a:ahLst/>
              <a:cxnLst/>
              <a:rect l="l" t="t" r="r" b="b"/>
              <a:pathLst>
                <a:path w="192" h="191" extrusionOk="0">
                  <a:moveTo>
                    <a:pt x="13" y="47"/>
                  </a:moveTo>
                  <a:cubicBezTo>
                    <a:pt x="40" y="1"/>
                    <a:pt x="99" y="-14"/>
                    <a:pt x="145" y="13"/>
                  </a:cubicBezTo>
                  <a:cubicBezTo>
                    <a:pt x="190" y="40"/>
                    <a:pt x="205" y="99"/>
                    <a:pt x="178" y="144"/>
                  </a:cubicBezTo>
                  <a:cubicBezTo>
                    <a:pt x="151" y="190"/>
                    <a:pt x="92" y="205"/>
                    <a:pt x="47" y="178"/>
                  </a:cubicBezTo>
                  <a:cubicBezTo>
                    <a:pt x="1" y="151"/>
                    <a:pt x="-14" y="92"/>
                    <a:pt x="13" y="47"/>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6" name="Google Shape;2061;p40"/>
            <p:cNvSpPr/>
            <p:nvPr/>
          </p:nvSpPr>
          <p:spPr>
            <a:xfrm rot="6331355">
              <a:off x="685813" y="4570164"/>
              <a:ext cx="172242" cy="172242"/>
            </a:xfrm>
            <a:custGeom>
              <a:avLst/>
              <a:gdLst/>
              <a:ahLst/>
              <a:cxnLst/>
              <a:rect l="l" t="t" r="r" b="b"/>
              <a:pathLst>
                <a:path w="165" h="165" extrusionOk="0">
                  <a:moveTo>
                    <a:pt x="12" y="40"/>
                  </a:moveTo>
                  <a:cubicBezTo>
                    <a:pt x="35" y="1"/>
                    <a:pt x="86" y="-11"/>
                    <a:pt x="125" y="12"/>
                  </a:cubicBezTo>
                  <a:cubicBezTo>
                    <a:pt x="164" y="35"/>
                    <a:pt x="177" y="86"/>
                    <a:pt x="154" y="124"/>
                  </a:cubicBezTo>
                  <a:cubicBezTo>
                    <a:pt x="130" y="164"/>
                    <a:pt x="80" y="176"/>
                    <a:pt x="41" y="153"/>
                  </a:cubicBezTo>
                  <a:cubicBezTo>
                    <a:pt x="2" y="130"/>
                    <a:pt x="-11" y="79"/>
                    <a:pt x="12" y="40"/>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7" name="Google Shape;2062;p40"/>
            <p:cNvSpPr/>
            <p:nvPr/>
          </p:nvSpPr>
          <p:spPr>
            <a:xfrm rot="6331355">
              <a:off x="674554" y="4595841"/>
              <a:ext cx="195208" cy="123179"/>
            </a:xfrm>
            <a:custGeom>
              <a:avLst/>
              <a:gdLst/>
              <a:ahLst/>
              <a:cxnLst/>
              <a:rect l="l" t="t" r="r" b="b"/>
              <a:pathLst>
                <a:path w="187" h="118" extrusionOk="0">
                  <a:moveTo>
                    <a:pt x="7" y="0"/>
                  </a:moveTo>
                  <a:lnTo>
                    <a:pt x="187" y="106"/>
                  </a:lnTo>
                  <a:lnTo>
                    <a:pt x="180" y="118"/>
                  </a:lnTo>
                  <a:lnTo>
                    <a:pt x="0" y="11"/>
                  </a:lnTo>
                  <a:lnTo>
                    <a:pt x="7"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8" name="Google Shape;2063;p40"/>
            <p:cNvSpPr/>
            <p:nvPr/>
          </p:nvSpPr>
          <p:spPr>
            <a:xfrm rot="6331355">
              <a:off x="687069" y="4605496"/>
              <a:ext cx="175374" cy="108565"/>
            </a:xfrm>
            <a:custGeom>
              <a:avLst/>
              <a:gdLst/>
              <a:ahLst/>
              <a:cxnLst/>
              <a:rect l="l" t="t" r="r" b="b"/>
              <a:pathLst>
                <a:path w="168" h="104" extrusionOk="0">
                  <a:moveTo>
                    <a:pt x="0" y="6"/>
                  </a:moveTo>
                  <a:cubicBezTo>
                    <a:pt x="1" y="4"/>
                    <a:pt x="2" y="2"/>
                    <a:pt x="3" y="0"/>
                  </a:cubicBezTo>
                  <a:lnTo>
                    <a:pt x="168" y="98"/>
                  </a:lnTo>
                  <a:cubicBezTo>
                    <a:pt x="167" y="100"/>
                    <a:pt x="166" y="102"/>
                    <a:pt x="165" y="104"/>
                  </a:cubicBezTo>
                  <a:lnTo>
                    <a:pt x="0" y="6"/>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9" name="Google Shape;2064;p40"/>
            <p:cNvSpPr/>
            <p:nvPr/>
          </p:nvSpPr>
          <p:spPr>
            <a:xfrm rot="6331355">
              <a:off x="586968" y="4557025"/>
              <a:ext cx="257842" cy="243227"/>
            </a:xfrm>
            <a:custGeom>
              <a:avLst/>
              <a:gdLst/>
              <a:ahLst/>
              <a:cxnLst/>
              <a:rect l="l" t="t" r="r" b="b"/>
              <a:pathLst>
                <a:path w="247" h="233" extrusionOk="0">
                  <a:moveTo>
                    <a:pt x="242" y="60"/>
                  </a:moveTo>
                  <a:cubicBezTo>
                    <a:pt x="263" y="132"/>
                    <a:pt x="222" y="206"/>
                    <a:pt x="151" y="227"/>
                  </a:cubicBezTo>
                  <a:cubicBezTo>
                    <a:pt x="93" y="245"/>
                    <a:pt x="32" y="221"/>
                    <a:pt x="0" y="172"/>
                  </a:cubicBezTo>
                  <a:cubicBezTo>
                    <a:pt x="34" y="204"/>
                    <a:pt x="83" y="217"/>
                    <a:pt x="130" y="203"/>
                  </a:cubicBezTo>
                  <a:cubicBezTo>
                    <a:pt x="201" y="182"/>
                    <a:pt x="242" y="107"/>
                    <a:pt x="221" y="36"/>
                  </a:cubicBezTo>
                  <a:cubicBezTo>
                    <a:pt x="217" y="23"/>
                    <a:pt x="211" y="11"/>
                    <a:pt x="204" y="0"/>
                  </a:cubicBezTo>
                  <a:cubicBezTo>
                    <a:pt x="221" y="16"/>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0" name="Google Shape;2065;p40"/>
            <p:cNvSpPr/>
            <p:nvPr/>
          </p:nvSpPr>
          <p:spPr>
            <a:xfrm rot="6331355">
              <a:off x="711016" y="4538768"/>
              <a:ext cx="211910" cy="199384"/>
            </a:xfrm>
            <a:custGeom>
              <a:avLst/>
              <a:gdLst/>
              <a:ahLst/>
              <a:cxnLst/>
              <a:rect l="l" t="t" r="r" b="b"/>
              <a:pathLst>
                <a:path w="203" h="191" extrusionOk="0">
                  <a:moveTo>
                    <a:pt x="5" y="142"/>
                  </a:moveTo>
                  <a:cubicBezTo>
                    <a:pt x="-12" y="83"/>
                    <a:pt x="21" y="22"/>
                    <a:pt x="80" y="4"/>
                  </a:cubicBezTo>
                  <a:cubicBezTo>
                    <a:pt x="127" y="-10"/>
                    <a:pt x="177" y="10"/>
                    <a:pt x="203" y="50"/>
                  </a:cubicBezTo>
                  <a:cubicBezTo>
                    <a:pt x="176" y="24"/>
                    <a:pt x="136" y="13"/>
                    <a:pt x="97" y="24"/>
                  </a:cubicBezTo>
                  <a:cubicBezTo>
                    <a:pt x="38" y="42"/>
                    <a:pt x="5" y="103"/>
                    <a:pt x="22" y="162"/>
                  </a:cubicBezTo>
                  <a:cubicBezTo>
                    <a:pt x="25" y="173"/>
                    <a:pt x="30" y="182"/>
                    <a:pt x="36" y="191"/>
                  </a:cubicBezTo>
                  <a:cubicBezTo>
                    <a:pt x="22"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1" name="Google Shape;2066;p40"/>
            <p:cNvSpPr/>
            <p:nvPr/>
          </p:nvSpPr>
          <p:spPr>
            <a:xfrm rot="6331355">
              <a:off x="1537" y="4275997"/>
              <a:ext cx="226525" cy="226525"/>
            </a:xfrm>
            <a:custGeom>
              <a:avLst/>
              <a:gdLst/>
              <a:ahLst/>
              <a:cxnLst/>
              <a:rect l="l" t="t" r="r" b="b"/>
              <a:pathLst>
                <a:path w="217" h="217" extrusionOk="0">
                  <a:moveTo>
                    <a:pt x="208" y="153"/>
                  </a:moveTo>
                  <a:cubicBezTo>
                    <a:pt x="183" y="207"/>
                    <a:pt x="119" y="232"/>
                    <a:pt x="64" y="207"/>
                  </a:cubicBezTo>
                  <a:cubicBezTo>
                    <a:pt x="9" y="183"/>
                    <a:pt x="-15" y="118"/>
                    <a:pt x="9" y="64"/>
                  </a:cubicBezTo>
                  <a:cubicBezTo>
                    <a:pt x="34" y="9"/>
                    <a:pt x="98" y="-15"/>
                    <a:pt x="153" y="9"/>
                  </a:cubicBezTo>
                  <a:cubicBezTo>
                    <a:pt x="208" y="34"/>
                    <a:pt x="232" y="98"/>
                    <a:pt x="208" y="1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2" name="Google Shape;2067;p40"/>
            <p:cNvSpPr/>
            <p:nvPr/>
          </p:nvSpPr>
          <p:spPr>
            <a:xfrm rot="6331355">
              <a:off x="15228" y="4288683"/>
              <a:ext cx="200428" cy="200428"/>
            </a:xfrm>
            <a:custGeom>
              <a:avLst/>
              <a:gdLst/>
              <a:ahLst/>
              <a:cxnLst/>
              <a:rect l="l" t="t" r="r" b="b"/>
              <a:pathLst>
                <a:path w="192" h="192" extrusionOk="0">
                  <a:moveTo>
                    <a:pt x="184" y="136"/>
                  </a:moveTo>
                  <a:cubicBezTo>
                    <a:pt x="162" y="184"/>
                    <a:pt x="105" y="205"/>
                    <a:pt x="57" y="184"/>
                  </a:cubicBezTo>
                  <a:cubicBezTo>
                    <a:pt x="8" y="162"/>
                    <a:pt x="-13" y="105"/>
                    <a:pt x="9" y="57"/>
                  </a:cubicBezTo>
                  <a:cubicBezTo>
                    <a:pt x="30" y="9"/>
                    <a:pt x="87" y="-13"/>
                    <a:pt x="136" y="9"/>
                  </a:cubicBezTo>
                  <a:cubicBezTo>
                    <a:pt x="184" y="31"/>
                    <a:pt x="206" y="87"/>
                    <a:pt x="184" y="136"/>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3" name="Google Shape;2068;p40"/>
            <p:cNvSpPr/>
            <p:nvPr/>
          </p:nvSpPr>
          <p:spPr>
            <a:xfrm rot="6331355">
              <a:off x="28678" y="4303138"/>
              <a:ext cx="172242" cy="172242"/>
            </a:xfrm>
            <a:custGeom>
              <a:avLst/>
              <a:gdLst/>
              <a:ahLst/>
              <a:cxnLst/>
              <a:rect l="l" t="t" r="r" b="b"/>
              <a:pathLst>
                <a:path w="165" h="165" extrusionOk="0">
                  <a:moveTo>
                    <a:pt x="158" y="116"/>
                  </a:moveTo>
                  <a:cubicBezTo>
                    <a:pt x="139" y="158"/>
                    <a:pt x="90" y="176"/>
                    <a:pt x="48" y="157"/>
                  </a:cubicBezTo>
                  <a:cubicBezTo>
                    <a:pt x="7" y="139"/>
                    <a:pt x="-12" y="90"/>
                    <a:pt x="7" y="48"/>
                  </a:cubicBezTo>
                  <a:cubicBezTo>
                    <a:pt x="26" y="7"/>
                    <a:pt x="75" y="-12"/>
                    <a:pt x="116" y="7"/>
                  </a:cubicBezTo>
                  <a:cubicBezTo>
                    <a:pt x="158" y="26"/>
                    <a:pt x="176" y="75"/>
                    <a:pt x="158" y="11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4" name="Google Shape;2069;p40"/>
            <p:cNvSpPr/>
            <p:nvPr/>
          </p:nvSpPr>
          <p:spPr>
            <a:xfrm rot="6331355">
              <a:off x="11752" y="4336963"/>
              <a:ext cx="205647" cy="102302"/>
            </a:xfrm>
            <a:custGeom>
              <a:avLst/>
              <a:gdLst/>
              <a:ahLst/>
              <a:cxnLst/>
              <a:rect l="l" t="t" r="r" b="b"/>
              <a:pathLst>
                <a:path w="197" h="98" extrusionOk="0">
                  <a:moveTo>
                    <a:pt x="192" y="98"/>
                  </a:moveTo>
                  <a:lnTo>
                    <a:pt x="0" y="12"/>
                  </a:lnTo>
                  <a:lnTo>
                    <a:pt x="6" y="0"/>
                  </a:lnTo>
                  <a:lnTo>
                    <a:pt x="197" y="86"/>
                  </a:lnTo>
                  <a:lnTo>
                    <a:pt x="192" y="98"/>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5" name="Google Shape;2070;p40"/>
            <p:cNvSpPr/>
            <p:nvPr/>
          </p:nvSpPr>
          <p:spPr>
            <a:xfrm rot="6331355">
              <a:off x="19453" y="4342427"/>
              <a:ext cx="184769" cy="87687"/>
            </a:xfrm>
            <a:custGeom>
              <a:avLst/>
              <a:gdLst/>
              <a:ahLst/>
              <a:cxnLst/>
              <a:rect l="l" t="t" r="r" b="b"/>
              <a:pathLst>
                <a:path w="177" h="84" extrusionOk="0">
                  <a:moveTo>
                    <a:pt x="177" y="78"/>
                  </a:moveTo>
                  <a:cubicBezTo>
                    <a:pt x="177" y="80"/>
                    <a:pt x="175" y="82"/>
                    <a:pt x="174" y="84"/>
                  </a:cubicBezTo>
                  <a:lnTo>
                    <a:pt x="0" y="6"/>
                  </a:lnTo>
                  <a:cubicBezTo>
                    <a:pt x="1" y="4"/>
                    <a:pt x="1" y="2"/>
                    <a:pt x="2" y="0"/>
                  </a:cubicBezTo>
                  <a:lnTo>
                    <a:pt x="177" y="78"/>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6" name="Google Shape;2071;p40"/>
            <p:cNvSpPr/>
            <p:nvPr/>
          </p:nvSpPr>
          <p:spPr>
            <a:xfrm rot="6331355">
              <a:off x="-70167" y="4289999"/>
              <a:ext cx="257842" cy="243227"/>
            </a:xfrm>
            <a:custGeom>
              <a:avLst/>
              <a:gdLst/>
              <a:ahLst/>
              <a:cxnLst/>
              <a:rect l="l" t="t" r="r" b="b"/>
              <a:pathLst>
                <a:path w="247" h="233" extrusionOk="0">
                  <a:moveTo>
                    <a:pt x="241" y="60"/>
                  </a:moveTo>
                  <a:cubicBezTo>
                    <a:pt x="262" y="131"/>
                    <a:pt x="222" y="206"/>
                    <a:pt x="150" y="227"/>
                  </a:cubicBezTo>
                  <a:cubicBezTo>
                    <a:pt x="92" y="244"/>
                    <a:pt x="31" y="220"/>
                    <a:pt x="0" y="172"/>
                  </a:cubicBezTo>
                  <a:cubicBezTo>
                    <a:pt x="33" y="203"/>
                    <a:pt x="82" y="217"/>
                    <a:pt x="130" y="202"/>
                  </a:cubicBezTo>
                  <a:cubicBezTo>
                    <a:pt x="201" y="181"/>
                    <a:pt x="241" y="107"/>
                    <a:pt x="220" y="36"/>
                  </a:cubicBezTo>
                  <a:cubicBezTo>
                    <a:pt x="216" y="23"/>
                    <a:pt x="211" y="10"/>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7" name="Google Shape;2072;p40"/>
            <p:cNvSpPr/>
            <p:nvPr/>
          </p:nvSpPr>
          <p:spPr>
            <a:xfrm rot="6331355">
              <a:off x="54385" y="4271359"/>
              <a:ext cx="211910" cy="200428"/>
            </a:xfrm>
            <a:custGeom>
              <a:avLst/>
              <a:gdLst/>
              <a:ahLst/>
              <a:cxnLst/>
              <a:rect l="l" t="t" r="r" b="b"/>
              <a:pathLst>
                <a:path w="203" h="192" extrusionOk="0">
                  <a:moveTo>
                    <a:pt x="4" y="143"/>
                  </a:moveTo>
                  <a:cubicBezTo>
                    <a:pt x="-13" y="84"/>
                    <a:pt x="20" y="23"/>
                    <a:pt x="79" y="5"/>
                  </a:cubicBezTo>
                  <a:cubicBezTo>
                    <a:pt x="127" y="-9"/>
                    <a:pt x="177" y="11"/>
                    <a:pt x="203" y="50"/>
                  </a:cubicBezTo>
                  <a:cubicBezTo>
                    <a:pt x="175" y="24"/>
                    <a:pt x="135" y="14"/>
                    <a:pt x="96" y="25"/>
                  </a:cubicBezTo>
                  <a:cubicBezTo>
                    <a:pt x="37" y="43"/>
                    <a:pt x="4" y="104"/>
                    <a:pt x="21" y="163"/>
                  </a:cubicBezTo>
                  <a:cubicBezTo>
                    <a:pt x="25" y="173"/>
                    <a:pt x="29" y="183"/>
                    <a:pt x="35" y="192"/>
                  </a:cubicBezTo>
                  <a:cubicBezTo>
                    <a:pt x="21" y="179"/>
                    <a:pt x="10" y="162"/>
                    <a:pt x="4" y="143"/>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8" name="Google Shape;2073;p40"/>
            <p:cNvSpPr/>
            <p:nvPr/>
          </p:nvSpPr>
          <p:spPr>
            <a:xfrm rot="6331355">
              <a:off x="218524" y="4746878"/>
              <a:ext cx="226525" cy="226525"/>
            </a:xfrm>
            <a:custGeom>
              <a:avLst/>
              <a:gdLst/>
              <a:ahLst/>
              <a:cxnLst/>
              <a:rect l="l" t="t" r="r" b="b"/>
              <a:pathLst>
                <a:path w="217" h="217" extrusionOk="0">
                  <a:moveTo>
                    <a:pt x="149" y="8"/>
                  </a:moveTo>
                  <a:cubicBezTo>
                    <a:pt x="205" y="30"/>
                    <a:pt x="232" y="93"/>
                    <a:pt x="209" y="149"/>
                  </a:cubicBezTo>
                  <a:cubicBezTo>
                    <a:pt x="187" y="204"/>
                    <a:pt x="123" y="231"/>
                    <a:pt x="68" y="209"/>
                  </a:cubicBezTo>
                  <a:cubicBezTo>
                    <a:pt x="12" y="187"/>
                    <a:pt x="-15" y="123"/>
                    <a:pt x="7" y="68"/>
                  </a:cubicBezTo>
                  <a:cubicBezTo>
                    <a:pt x="30" y="12"/>
                    <a:pt x="93" y="-15"/>
                    <a:pt x="149" y="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9" name="Google Shape;2074;p40"/>
            <p:cNvSpPr/>
            <p:nvPr/>
          </p:nvSpPr>
          <p:spPr>
            <a:xfrm rot="6331355">
              <a:off x="232215" y="4759564"/>
              <a:ext cx="200428" cy="200428"/>
            </a:xfrm>
            <a:custGeom>
              <a:avLst/>
              <a:gdLst/>
              <a:ahLst/>
              <a:cxnLst/>
              <a:rect l="l" t="t" r="r" b="b"/>
              <a:pathLst>
                <a:path w="192" h="192" extrusionOk="0">
                  <a:moveTo>
                    <a:pt x="132" y="8"/>
                  </a:moveTo>
                  <a:cubicBezTo>
                    <a:pt x="181" y="27"/>
                    <a:pt x="205" y="83"/>
                    <a:pt x="186" y="132"/>
                  </a:cubicBezTo>
                  <a:cubicBezTo>
                    <a:pt x="166" y="181"/>
                    <a:pt x="110" y="205"/>
                    <a:pt x="61" y="185"/>
                  </a:cubicBezTo>
                  <a:cubicBezTo>
                    <a:pt x="11" y="165"/>
                    <a:pt x="-13" y="109"/>
                    <a:pt x="7" y="61"/>
                  </a:cubicBezTo>
                  <a:cubicBezTo>
                    <a:pt x="27" y="11"/>
                    <a:pt x="83" y="-12"/>
                    <a:pt x="132" y="8"/>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0" name="Google Shape;2075;p40"/>
            <p:cNvSpPr/>
            <p:nvPr/>
          </p:nvSpPr>
          <p:spPr>
            <a:xfrm rot="6331355">
              <a:off x="245665" y="4774020"/>
              <a:ext cx="172242" cy="172242"/>
            </a:xfrm>
            <a:custGeom>
              <a:avLst/>
              <a:gdLst/>
              <a:ahLst/>
              <a:cxnLst/>
              <a:rect l="l" t="t" r="r" b="b"/>
              <a:pathLst>
                <a:path w="165" h="165" extrusionOk="0">
                  <a:moveTo>
                    <a:pt x="113" y="6"/>
                  </a:moveTo>
                  <a:cubicBezTo>
                    <a:pt x="156" y="23"/>
                    <a:pt x="176" y="71"/>
                    <a:pt x="159" y="113"/>
                  </a:cubicBezTo>
                  <a:cubicBezTo>
                    <a:pt x="142" y="155"/>
                    <a:pt x="94" y="176"/>
                    <a:pt x="52" y="159"/>
                  </a:cubicBezTo>
                  <a:cubicBezTo>
                    <a:pt x="9" y="142"/>
                    <a:pt x="-11" y="94"/>
                    <a:pt x="6" y="52"/>
                  </a:cubicBezTo>
                  <a:cubicBezTo>
                    <a:pt x="23" y="9"/>
                    <a:pt x="71" y="-11"/>
                    <a:pt x="113" y="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1" name="Google Shape;2076;p40"/>
            <p:cNvSpPr/>
            <p:nvPr/>
          </p:nvSpPr>
          <p:spPr>
            <a:xfrm rot="6331355">
              <a:off x="284009" y="4757279"/>
              <a:ext cx="94994" cy="207735"/>
            </a:xfrm>
            <a:custGeom>
              <a:avLst/>
              <a:gdLst/>
              <a:ahLst/>
              <a:cxnLst/>
              <a:rect l="l" t="t" r="r" b="b"/>
              <a:pathLst>
                <a:path w="91" h="199" extrusionOk="0">
                  <a:moveTo>
                    <a:pt x="91" y="5"/>
                  </a:moveTo>
                  <a:lnTo>
                    <a:pt x="12" y="199"/>
                  </a:lnTo>
                  <a:lnTo>
                    <a:pt x="0" y="194"/>
                  </a:lnTo>
                  <a:lnTo>
                    <a:pt x="78" y="0"/>
                  </a:lnTo>
                  <a:lnTo>
                    <a:pt x="91" y="5"/>
                  </a:lnTo>
                  <a:close/>
                </a:path>
              </a:pathLst>
            </a:custGeom>
            <a:solidFill>
              <a:schemeClr val="lt2"/>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2" name="Google Shape;2077;p40"/>
            <p:cNvSpPr/>
            <p:nvPr/>
          </p:nvSpPr>
          <p:spPr>
            <a:xfrm rot="6331355">
              <a:off x="288588" y="4769292"/>
              <a:ext cx="81424" cy="187901"/>
            </a:xfrm>
            <a:custGeom>
              <a:avLst/>
              <a:gdLst/>
              <a:ahLst/>
              <a:cxnLst/>
              <a:rect l="l" t="t" r="r" b="b"/>
              <a:pathLst>
                <a:path w="78" h="180" extrusionOk="0">
                  <a:moveTo>
                    <a:pt x="72" y="0"/>
                  </a:moveTo>
                  <a:cubicBezTo>
                    <a:pt x="74" y="1"/>
                    <a:pt x="76" y="1"/>
                    <a:pt x="78" y="3"/>
                  </a:cubicBezTo>
                  <a:lnTo>
                    <a:pt x="7" y="180"/>
                  </a:lnTo>
                  <a:cubicBezTo>
                    <a:pt x="5" y="179"/>
                    <a:pt x="2" y="178"/>
                    <a:pt x="0" y="178"/>
                  </a:cubicBezTo>
                  <a:lnTo>
                    <a:pt x="72" y="0"/>
                  </a:lnTo>
                  <a:close/>
                </a:path>
              </a:pathLst>
            </a:custGeom>
            <a:solidFill>
              <a:srgbClr val="FFFFFF">
                <a:alpha val="20890"/>
              </a:srgbClr>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3" name="Google Shape;2078;p40"/>
            <p:cNvSpPr/>
            <p:nvPr/>
          </p:nvSpPr>
          <p:spPr>
            <a:xfrm rot="6331355">
              <a:off x="146820" y="4760880"/>
              <a:ext cx="257842" cy="243227"/>
            </a:xfrm>
            <a:custGeom>
              <a:avLst/>
              <a:gdLst/>
              <a:ahLst/>
              <a:cxnLst/>
              <a:rect l="l" t="t" r="r" b="b"/>
              <a:pathLst>
                <a:path w="247" h="233" extrusionOk="0">
                  <a:moveTo>
                    <a:pt x="241" y="60"/>
                  </a:moveTo>
                  <a:cubicBezTo>
                    <a:pt x="262" y="131"/>
                    <a:pt x="222" y="206"/>
                    <a:pt x="150" y="227"/>
                  </a:cubicBezTo>
                  <a:cubicBezTo>
                    <a:pt x="92" y="244"/>
                    <a:pt x="32" y="220"/>
                    <a:pt x="0" y="172"/>
                  </a:cubicBezTo>
                  <a:cubicBezTo>
                    <a:pt x="34" y="203"/>
                    <a:pt x="82" y="216"/>
                    <a:pt x="129" y="203"/>
                  </a:cubicBezTo>
                  <a:cubicBezTo>
                    <a:pt x="201" y="182"/>
                    <a:pt x="241" y="107"/>
                    <a:pt x="220"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4" name="Google Shape;2079;p40"/>
            <p:cNvSpPr/>
            <p:nvPr/>
          </p:nvSpPr>
          <p:spPr>
            <a:xfrm rot="6331355">
              <a:off x="270868" y="4742623"/>
              <a:ext cx="211910" cy="199384"/>
            </a:xfrm>
            <a:custGeom>
              <a:avLst/>
              <a:gdLst/>
              <a:ahLst/>
              <a:cxnLst/>
              <a:rect l="l" t="t" r="r" b="b"/>
              <a:pathLst>
                <a:path w="203" h="191" extrusionOk="0">
                  <a:moveTo>
                    <a:pt x="4" y="142"/>
                  </a:moveTo>
                  <a:cubicBezTo>
                    <a:pt x="-13" y="83"/>
                    <a:pt x="20" y="21"/>
                    <a:pt x="79" y="4"/>
                  </a:cubicBezTo>
                  <a:cubicBezTo>
                    <a:pt x="127" y="-10"/>
                    <a:pt x="177" y="10"/>
                    <a:pt x="203" y="49"/>
                  </a:cubicBezTo>
                  <a:cubicBezTo>
                    <a:pt x="175" y="24"/>
                    <a:pt x="135" y="13"/>
                    <a:pt x="96" y="24"/>
                  </a:cubicBezTo>
                  <a:cubicBezTo>
                    <a:pt x="38" y="42"/>
                    <a:pt x="4" y="103"/>
                    <a:pt x="21" y="162"/>
                  </a:cubicBezTo>
                  <a:cubicBezTo>
                    <a:pt x="25" y="173"/>
                    <a:pt x="29" y="182"/>
                    <a:pt x="35" y="191"/>
                  </a:cubicBezTo>
                  <a:cubicBezTo>
                    <a:pt x="21" y="178"/>
                    <a:pt x="10" y="161"/>
                    <a:pt x="4"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5" name="Google Shape;2080;p40"/>
            <p:cNvSpPr/>
            <p:nvPr/>
          </p:nvSpPr>
          <p:spPr>
            <a:xfrm rot="6331355">
              <a:off x="-438490" y="4478967"/>
              <a:ext cx="227569" cy="227569"/>
            </a:xfrm>
            <a:custGeom>
              <a:avLst/>
              <a:gdLst/>
              <a:ahLst/>
              <a:cxnLst/>
              <a:rect l="l" t="t" r="r" b="b"/>
              <a:pathLst>
                <a:path w="218" h="218" extrusionOk="0">
                  <a:moveTo>
                    <a:pt x="168" y="18"/>
                  </a:moveTo>
                  <a:cubicBezTo>
                    <a:pt x="218" y="50"/>
                    <a:pt x="233" y="117"/>
                    <a:pt x="200" y="168"/>
                  </a:cubicBezTo>
                  <a:cubicBezTo>
                    <a:pt x="168" y="218"/>
                    <a:pt x="100" y="233"/>
                    <a:pt x="50" y="200"/>
                  </a:cubicBezTo>
                  <a:cubicBezTo>
                    <a:pt x="-1" y="168"/>
                    <a:pt x="-15" y="101"/>
                    <a:pt x="17" y="50"/>
                  </a:cubicBezTo>
                  <a:cubicBezTo>
                    <a:pt x="50" y="0"/>
                    <a:pt x="117" y="-15"/>
                    <a:pt x="168" y="18"/>
                  </a:cubicBezTo>
                  <a:close/>
                </a:path>
              </a:pathLst>
            </a:custGeom>
            <a:solidFill>
              <a:schemeClr val="lt2"/>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6" name="Google Shape;2081;p40"/>
            <p:cNvSpPr/>
            <p:nvPr/>
          </p:nvSpPr>
          <p:spPr>
            <a:xfrm rot="6331355">
              <a:off x="-424920" y="4492538"/>
              <a:ext cx="200428" cy="200428"/>
            </a:xfrm>
            <a:custGeom>
              <a:avLst/>
              <a:gdLst/>
              <a:ahLst/>
              <a:cxnLst/>
              <a:rect l="l" t="t" r="r" b="b"/>
              <a:pathLst>
                <a:path w="192" h="192" extrusionOk="0">
                  <a:moveTo>
                    <a:pt x="148" y="15"/>
                  </a:moveTo>
                  <a:cubicBezTo>
                    <a:pt x="192" y="44"/>
                    <a:pt x="205" y="103"/>
                    <a:pt x="176" y="148"/>
                  </a:cubicBezTo>
                  <a:cubicBezTo>
                    <a:pt x="148" y="192"/>
                    <a:pt x="89" y="205"/>
                    <a:pt x="44" y="177"/>
                  </a:cubicBezTo>
                  <a:cubicBezTo>
                    <a:pt x="-1" y="148"/>
                    <a:pt x="-14" y="89"/>
                    <a:pt x="15" y="44"/>
                  </a:cubicBezTo>
                  <a:cubicBezTo>
                    <a:pt x="44" y="0"/>
                    <a:pt x="103" y="-13"/>
                    <a:pt x="148" y="15"/>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7" name="Google Shape;2082;p40"/>
            <p:cNvSpPr/>
            <p:nvPr/>
          </p:nvSpPr>
          <p:spPr>
            <a:xfrm rot="6331355">
              <a:off x="-410688" y="4506649"/>
              <a:ext cx="172242" cy="171199"/>
            </a:xfrm>
            <a:custGeom>
              <a:avLst/>
              <a:gdLst/>
              <a:ahLst/>
              <a:cxnLst/>
              <a:rect l="l" t="t" r="r" b="b"/>
              <a:pathLst>
                <a:path w="165" h="164" extrusionOk="0">
                  <a:moveTo>
                    <a:pt x="127" y="13"/>
                  </a:moveTo>
                  <a:cubicBezTo>
                    <a:pt x="166" y="37"/>
                    <a:pt x="177" y="88"/>
                    <a:pt x="152" y="127"/>
                  </a:cubicBezTo>
                  <a:cubicBezTo>
                    <a:pt x="128" y="165"/>
                    <a:pt x="76" y="176"/>
                    <a:pt x="38" y="151"/>
                  </a:cubicBezTo>
                  <a:cubicBezTo>
                    <a:pt x="0" y="127"/>
                    <a:pt x="-11" y="76"/>
                    <a:pt x="13" y="38"/>
                  </a:cubicBezTo>
                  <a:cubicBezTo>
                    <a:pt x="38" y="-1"/>
                    <a:pt x="89" y="-12"/>
                    <a:pt x="127" y="13"/>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8" name="Google Shape;2083;p40"/>
            <p:cNvSpPr/>
            <p:nvPr/>
          </p:nvSpPr>
          <p:spPr>
            <a:xfrm rot="6331355">
              <a:off x="-390592" y="4497598"/>
              <a:ext cx="130487" cy="191033"/>
            </a:xfrm>
            <a:custGeom>
              <a:avLst/>
              <a:gdLst/>
              <a:ahLst/>
              <a:cxnLst/>
              <a:rect l="l" t="t" r="r" b="b"/>
              <a:pathLst>
                <a:path w="125" h="183" extrusionOk="0">
                  <a:moveTo>
                    <a:pt x="125" y="7"/>
                  </a:moveTo>
                  <a:lnTo>
                    <a:pt x="11" y="183"/>
                  </a:lnTo>
                  <a:lnTo>
                    <a:pt x="0" y="176"/>
                  </a:lnTo>
                  <a:lnTo>
                    <a:pt x="114" y="0"/>
                  </a:lnTo>
                  <a:lnTo>
                    <a:pt x="125" y="7"/>
                  </a:lnTo>
                  <a:close/>
                </a:path>
              </a:pathLst>
            </a:custGeom>
            <a:solidFill>
              <a:schemeClr val="lt2"/>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9" name="Google Shape;2084;p40"/>
            <p:cNvSpPr/>
            <p:nvPr/>
          </p:nvSpPr>
          <p:spPr>
            <a:xfrm rot="6331355">
              <a:off x="-384588" y="4510114"/>
              <a:ext cx="113784" cy="171199"/>
            </a:xfrm>
            <a:custGeom>
              <a:avLst/>
              <a:gdLst/>
              <a:ahLst/>
              <a:cxnLst/>
              <a:rect l="l" t="t" r="r" b="b"/>
              <a:pathLst>
                <a:path w="109" h="164" extrusionOk="0">
                  <a:moveTo>
                    <a:pt x="104" y="0"/>
                  </a:moveTo>
                  <a:cubicBezTo>
                    <a:pt x="105" y="1"/>
                    <a:pt x="107" y="2"/>
                    <a:pt x="109" y="4"/>
                  </a:cubicBezTo>
                  <a:lnTo>
                    <a:pt x="5" y="164"/>
                  </a:lnTo>
                  <a:cubicBezTo>
                    <a:pt x="4" y="164"/>
                    <a:pt x="2" y="162"/>
                    <a:pt x="0" y="161"/>
                  </a:cubicBezTo>
                  <a:lnTo>
                    <a:pt x="104" y="0"/>
                  </a:ln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0" name="Google Shape;2085;p40"/>
            <p:cNvSpPr/>
            <p:nvPr/>
          </p:nvSpPr>
          <p:spPr>
            <a:xfrm rot="6331355">
              <a:off x="-510035" y="4492848"/>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7"/>
                    <a:pt x="221" y="35"/>
                  </a:cubicBezTo>
                  <a:cubicBezTo>
                    <a:pt x="217" y="22"/>
                    <a:pt x="211" y="10"/>
                    <a:pt x="204" y="0"/>
                  </a:cubicBezTo>
                  <a:cubicBezTo>
                    <a:pt x="221" y="15"/>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1" name="Google Shape;2086;p40"/>
            <p:cNvSpPr/>
            <p:nvPr/>
          </p:nvSpPr>
          <p:spPr>
            <a:xfrm rot="6331355">
              <a:off x="-386146" y="4474711"/>
              <a:ext cx="212954" cy="200428"/>
            </a:xfrm>
            <a:custGeom>
              <a:avLst/>
              <a:gdLst/>
              <a:ahLst/>
              <a:cxnLst/>
              <a:rect l="l" t="t" r="r" b="b"/>
              <a:pathLst>
                <a:path w="204" h="192" extrusionOk="0">
                  <a:moveTo>
                    <a:pt x="5" y="142"/>
                  </a:moveTo>
                  <a:cubicBezTo>
                    <a:pt x="-13" y="84"/>
                    <a:pt x="21" y="22"/>
                    <a:pt x="79" y="5"/>
                  </a:cubicBezTo>
                  <a:cubicBezTo>
                    <a:pt x="127" y="-9"/>
                    <a:pt x="177" y="10"/>
                    <a:pt x="204" y="50"/>
                  </a:cubicBezTo>
                  <a:cubicBezTo>
                    <a:pt x="176" y="24"/>
                    <a:pt x="136" y="13"/>
                    <a:pt x="97" y="25"/>
                  </a:cubicBezTo>
                  <a:cubicBezTo>
                    <a:pt x="38" y="42"/>
                    <a:pt x="5" y="104"/>
                    <a:pt x="22" y="162"/>
                  </a:cubicBezTo>
                  <a:cubicBezTo>
                    <a:pt x="25" y="173"/>
                    <a:pt x="30" y="183"/>
                    <a:pt x="36" y="192"/>
                  </a:cubicBezTo>
                  <a:cubicBezTo>
                    <a:pt x="21"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2" name="Google Shape;2087;p40"/>
            <p:cNvSpPr/>
            <p:nvPr/>
          </p:nvSpPr>
          <p:spPr>
            <a:xfrm rot="6331355">
              <a:off x="-222007" y="4950231"/>
              <a:ext cx="227569" cy="226525"/>
            </a:xfrm>
            <a:custGeom>
              <a:avLst/>
              <a:gdLst/>
              <a:ahLst/>
              <a:cxnLst/>
              <a:rect l="l" t="t" r="r" b="b"/>
              <a:pathLst>
                <a:path w="218" h="217" extrusionOk="0">
                  <a:moveTo>
                    <a:pt x="213" y="77"/>
                  </a:moveTo>
                  <a:cubicBezTo>
                    <a:pt x="230" y="135"/>
                    <a:pt x="197" y="195"/>
                    <a:pt x="140" y="212"/>
                  </a:cubicBezTo>
                  <a:cubicBezTo>
                    <a:pt x="82" y="229"/>
                    <a:pt x="22" y="196"/>
                    <a:pt x="5" y="139"/>
                  </a:cubicBezTo>
                  <a:cubicBezTo>
                    <a:pt x="-12" y="81"/>
                    <a:pt x="21" y="21"/>
                    <a:pt x="78" y="4"/>
                  </a:cubicBezTo>
                  <a:cubicBezTo>
                    <a:pt x="135" y="-13"/>
                    <a:pt x="196" y="20"/>
                    <a:pt x="213" y="7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3" name="Google Shape;2088;p40"/>
            <p:cNvSpPr/>
            <p:nvPr/>
          </p:nvSpPr>
          <p:spPr>
            <a:xfrm rot="6331355">
              <a:off x="-207933" y="4963419"/>
              <a:ext cx="200428" cy="200428"/>
            </a:xfrm>
            <a:custGeom>
              <a:avLst/>
              <a:gdLst/>
              <a:ahLst/>
              <a:cxnLst/>
              <a:rect l="l" t="t" r="r" b="b"/>
              <a:pathLst>
                <a:path w="192" h="192" extrusionOk="0">
                  <a:moveTo>
                    <a:pt x="188" y="69"/>
                  </a:moveTo>
                  <a:cubicBezTo>
                    <a:pt x="203" y="119"/>
                    <a:pt x="174" y="173"/>
                    <a:pt x="123" y="188"/>
                  </a:cubicBezTo>
                  <a:cubicBezTo>
                    <a:pt x="72" y="203"/>
                    <a:pt x="19" y="174"/>
                    <a:pt x="4" y="123"/>
                  </a:cubicBezTo>
                  <a:cubicBezTo>
                    <a:pt x="-11" y="73"/>
                    <a:pt x="18" y="19"/>
                    <a:pt x="69" y="4"/>
                  </a:cubicBezTo>
                  <a:cubicBezTo>
                    <a:pt x="119"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4" name="Google Shape;2089;p40"/>
            <p:cNvSpPr/>
            <p:nvPr/>
          </p:nvSpPr>
          <p:spPr>
            <a:xfrm rot="6331355">
              <a:off x="-193701" y="4977530"/>
              <a:ext cx="172242" cy="171199"/>
            </a:xfrm>
            <a:custGeom>
              <a:avLst/>
              <a:gdLst/>
              <a:ahLst/>
              <a:cxnLst/>
              <a:rect l="l" t="t" r="r" b="b"/>
              <a:pathLst>
                <a:path w="165" h="164" extrusionOk="0">
                  <a:moveTo>
                    <a:pt x="162" y="59"/>
                  </a:moveTo>
                  <a:cubicBezTo>
                    <a:pt x="175" y="102"/>
                    <a:pt x="150" y="148"/>
                    <a:pt x="106" y="161"/>
                  </a:cubicBezTo>
                  <a:cubicBezTo>
                    <a:pt x="63" y="174"/>
                    <a:pt x="17" y="149"/>
                    <a:pt x="4" y="105"/>
                  </a:cubicBezTo>
                  <a:cubicBezTo>
                    <a:pt x="-9" y="62"/>
                    <a:pt x="16" y="16"/>
                    <a:pt x="59" y="3"/>
                  </a:cubicBezTo>
                  <a:cubicBezTo>
                    <a:pt x="103" y="-10"/>
                    <a:pt x="149" y="15"/>
                    <a:pt x="162" y="59"/>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5" name="Google Shape;2090;p40"/>
            <p:cNvSpPr/>
            <p:nvPr/>
          </p:nvSpPr>
          <p:spPr>
            <a:xfrm rot="6331355">
              <a:off x="-215202" y="5025773"/>
              <a:ext cx="212954" cy="75160"/>
            </a:xfrm>
            <a:custGeom>
              <a:avLst/>
              <a:gdLst/>
              <a:ahLst/>
              <a:cxnLst/>
              <a:rect l="l" t="t" r="r" b="b"/>
              <a:pathLst>
                <a:path w="204" h="72" extrusionOk="0">
                  <a:moveTo>
                    <a:pt x="204" y="13"/>
                  </a:moveTo>
                  <a:lnTo>
                    <a:pt x="4" y="72"/>
                  </a:lnTo>
                  <a:lnTo>
                    <a:pt x="0" y="59"/>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6" name="Google Shape;2091;p40"/>
            <p:cNvSpPr/>
            <p:nvPr/>
          </p:nvSpPr>
          <p:spPr>
            <a:xfrm rot="6331355">
              <a:off x="-209607" y="5031542"/>
              <a:ext cx="194164" cy="63678"/>
            </a:xfrm>
            <a:custGeom>
              <a:avLst/>
              <a:gdLst/>
              <a:ahLst/>
              <a:cxnLst/>
              <a:rect l="l" t="t" r="r" b="b"/>
              <a:pathLst>
                <a:path w="186" h="61" extrusionOk="0">
                  <a:moveTo>
                    <a:pt x="184" y="0"/>
                  </a:moveTo>
                  <a:cubicBezTo>
                    <a:pt x="185" y="2"/>
                    <a:pt x="185" y="4"/>
                    <a:pt x="186" y="6"/>
                  </a:cubicBezTo>
                  <a:lnTo>
                    <a:pt x="2" y="61"/>
                  </a:lnTo>
                  <a:cubicBezTo>
                    <a:pt x="2" y="59"/>
                    <a:pt x="1" y="56"/>
                    <a:pt x="0" y="54"/>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7" name="Google Shape;2092;p40"/>
            <p:cNvSpPr/>
            <p:nvPr/>
          </p:nvSpPr>
          <p:spPr>
            <a:xfrm rot="6331355">
              <a:off x="-293049" y="4963729"/>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6"/>
                    <a:pt x="221" y="35"/>
                  </a:cubicBezTo>
                  <a:cubicBezTo>
                    <a:pt x="217" y="22"/>
                    <a:pt x="211" y="10"/>
                    <a:pt x="204" y="0"/>
                  </a:cubicBezTo>
                  <a:cubicBezTo>
                    <a:pt x="221" y="16"/>
                    <a:pt x="235"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8" name="Google Shape;2093;p40"/>
            <p:cNvSpPr/>
            <p:nvPr/>
          </p:nvSpPr>
          <p:spPr>
            <a:xfrm rot="6331355">
              <a:off x="-168497" y="4945090"/>
              <a:ext cx="211910" cy="200428"/>
            </a:xfrm>
            <a:custGeom>
              <a:avLst/>
              <a:gdLst/>
              <a:ahLst/>
              <a:cxnLst/>
              <a:rect l="l" t="t" r="r" b="b"/>
              <a:pathLst>
                <a:path w="203" h="192" extrusionOk="0">
                  <a:moveTo>
                    <a:pt x="5" y="142"/>
                  </a:moveTo>
                  <a:cubicBezTo>
                    <a:pt x="-12" y="84"/>
                    <a:pt x="21" y="22"/>
                    <a:pt x="80" y="5"/>
                  </a:cubicBezTo>
                  <a:cubicBezTo>
                    <a:pt x="127" y="-9"/>
                    <a:pt x="177" y="11"/>
                    <a:pt x="203" y="50"/>
                  </a:cubicBezTo>
                  <a:cubicBezTo>
                    <a:pt x="176" y="24"/>
                    <a:pt x="136" y="14"/>
                    <a:pt x="97" y="25"/>
                  </a:cubicBezTo>
                  <a:cubicBezTo>
                    <a:pt x="38" y="42"/>
                    <a:pt x="5" y="104"/>
                    <a:pt x="22" y="163"/>
                  </a:cubicBezTo>
                  <a:cubicBezTo>
                    <a:pt x="25" y="173"/>
                    <a:pt x="30" y="183"/>
                    <a:pt x="36" y="192"/>
                  </a:cubicBezTo>
                  <a:cubicBezTo>
                    <a:pt x="22"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9" name="Google Shape;2094;p40"/>
            <p:cNvSpPr/>
            <p:nvPr/>
          </p:nvSpPr>
          <p:spPr>
            <a:xfrm rot="6331355">
              <a:off x="-96290" y="3924370"/>
              <a:ext cx="1034498" cy="1225531"/>
            </a:xfrm>
            <a:custGeom>
              <a:avLst/>
              <a:gdLst/>
              <a:ahLst/>
              <a:cxnLst/>
              <a:rect l="l" t="t" r="r" b="b"/>
              <a:pathLst>
                <a:path w="991" h="1174" extrusionOk="0">
                  <a:moveTo>
                    <a:pt x="0" y="0"/>
                  </a:moveTo>
                  <a:lnTo>
                    <a:pt x="991" y="1174"/>
                  </a:lnTo>
                  <a:cubicBezTo>
                    <a:pt x="991" y="1174"/>
                    <a:pt x="181" y="6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58" name="TextBox 157"/>
          <p:cNvSpPr txBox="1"/>
          <p:nvPr/>
        </p:nvSpPr>
        <p:spPr>
          <a:xfrm>
            <a:off x="3498574" y="1282976"/>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rgbClr val="FFFFFF"/>
                </a:solidFill>
                <a:latin typeface="Archivo"/>
                <a:cs typeface="Archivo"/>
              </a:rPr>
              <a:t>Fire Monitor will detect any heat &amp; Sprinkler will turn ON when FM detect Heat</a:t>
            </a:r>
            <a:endParaRPr lang="en-US">
              <a:solidFill>
                <a:srgbClr val="FFFFFF"/>
              </a:solidFill>
              <a:latin typeface="Archivo"/>
              <a:cs typeface="Archivo"/>
            </a:endParaRPr>
          </a:p>
        </p:txBody>
      </p:sp>
      <p:sp>
        <p:nvSpPr>
          <p:cNvPr id="160" name="TextBox 159"/>
          <p:cNvSpPr txBox="1"/>
          <p:nvPr/>
        </p:nvSpPr>
        <p:spPr>
          <a:xfrm>
            <a:off x="3322155" y="79900"/>
            <a:ext cx="291961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800" b="1">
                <a:solidFill>
                  <a:schemeClr val="bg1"/>
                </a:solidFill>
                <a:latin typeface="Archivo"/>
                <a:cs typeface="Archivo"/>
              </a:rPr>
              <a:t>Fire Detection</a:t>
            </a:r>
            <a:endParaRPr lang="en-US" sz="2800" b="1">
              <a:solidFill>
                <a:schemeClr val="bg1"/>
              </a:solidFill>
              <a:latin typeface="Archivo" charset="0"/>
              <a:cs typeface="Archivo" charset="0"/>
            </a:endParaRPr>
          </a:p>
        </p:txBody>
      </p:sp>
      <p:pic>
        <p:nvPicPr>
          <p:cNvPr id="161" name="Picture 160" descr="A computer screen shot of a fire sprinkler system&#10;&#10;Description automatically generated"/>
          <p:cNvPicPr>
            <a:picLocks noChangeAspect="1"/>
          </p:cNvPicPr>
          <p:nvPr/>
        </p:nvPicPr>
        <p:blipFill>
          <a:blip r:embed="rId1"/>
          <a:stretch>
            <a:fillRect/>
          </a:stretch>
        </p:blipFill>
        <p:spPr>
          <a:xfrm>
            <a:off x="473307" y="622693"/>
            <a:ext cx="2741544" cy="2134843"/>
          </a:xfrm>
          <a:prstGeom prst="rect">
            <a:avLst/>
          </a:prstGeom>
          <a:ln>
            <a:noFill/>
          </a:ln>
          <a:effectLst>
            <a:outerShdw blurRad="292100" dist="139700" dir="2700000" algn="tl" rotWithShape="0">
              <a:srgbClr val="333333">
                <a:alpha val="65000"/>
              </a:srgbClr>
            </a:outerShdw>
          </a:effectLst>
        </p:spPr>
      </p:pic>
      <p:pic>
        <p:nvPicPr>
          <p:cNvPr id="162" name="Picture 161" descr="A screenshot of a computer&#10;&#10;Description automatically generated"/>
          <p:cNvPicPr>
            <a:picLocks noChangeAspect="1"/>
          </p:cNvPicPr>
          <p:nvPr/>
        </p:nvPicPr>
        <p:blipFill>
          <a:blip r:embed="rId2"/>
          <a:stretch>
            <a:fillRect/>
          </a:stretch>
        </p:blipFill>
        <p:spPr>
          <a:xfrm>
            <a:off x="1397698" y="2904415"/>
            <a:ext cx="7495761" cy="1713199"/>
          </a:xfrm>
          <a:prstGeom prst="rect">
            <a:avLst/>
          </a:prstGeom>
          <a:ln>
            <a:noFill/>
          </a:ln>
          <a:effectLst>
            <a:outerShdw blurRad="292100" dist="139700" dir="2700000" algn="tl" rotWithShape="0">
              <a:srgbClr val="333333">
                <a:alpha val="65000"/>
              </a:srgbClr>
            </a:outerShdw>
          </a:effectLst>
        </p:spPr>
      </p:pic>
      <p:sp>
        <p:nvSpPr>
          <p:cNvPr id="164" name="TextBox 163"/>
          <p:cNvSpPr txBox="1"/>
          <p:nvPr/>
        </p:nvSpPr>
        <p:spPr>
          <a:xfrm>
            <a:off x="1890169" y="4625763"/>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rgbClr val="FFFFFF"/>
                </a:solidFill>
                <a:latin typeface="Archivo"/>
                <a:cs typeface="Archivo"/>
              </a:rPr>
              <a:t>Heating Element is used as a fire source</a:t>
            </a:r>
            <a:endParaRPr lang="en-US">
              <a:solidFill>
                <a:srgbClr val="FFFFFF"/>
              </a:solidFill>
              <a:latin typeface="Archivo"/>
              <a:cs typeface="Archivo"/>
            </a:endParaRPr>
          </a:p>
        </p:txBody>
      </p:sp>
      <p:sp>
        <p:nvSpPr>
          <p:cNvPr id="166" name="Arrow: Curved Right 165"/>
          <p:cNvSpPr/>
          <p:nvPr/>
        </p:nvSpPr>
        <p:spPr>
          <a:xfrm>
            <a:off x="1605598" y="4350378"/>
            <a:ext cx="277345" cy="54628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85" name="Google Shape;2013;p40"/>
          <p:cNvGrpSpPr/>
          <p:nvPr/>
        </p:nvGrpSpPr>
        <p:grpSpPr>
          <a:xfrm rot="7191649" flipH="1">
            <a:off x="8165354" y="4203078"/>
            <a:ext cx="1429919" cy="1352337"/>
            <a:chOff x="-800109" y="3421521"/>
            <a:chExt cx="3068580" cy="3304772"/>
          </a:xfrm>
        </p:grpSpPr>
        <p:sp>
          <p:nvSpPr>
            <p:cNvPr id="87" name="Google Shape;2014;p40"/>
            <p:cNvSpPr/>
            <p:nvPr/>
          </p:nvSpPr>
          <p:spPr>
            <a:xfrm>
              <a:off x="-648165" y="3541695"/>
              <a:ext cx="2916636"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51" name="Google Shape;2015;p40"/>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3" name="Google Shape;2016;p40"/>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5" name="Google Shape;2017;p40"/>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7" name="Google Shape;2018;p40"/>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9" name="Google Shape;2019;p40"/>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7" name="Google Shape;2020;p40"/>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8" name="Google Shape;2021;p40"/>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9" name="Google Shape;2022;p40"/>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70" name="Google Shape;2023;p40"/>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1" name="Google Shape;2024;p40"/>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2" name="Google Shape;2025;p40"/>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73" name="Google Shape;2026;p40"/>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4" name="Google Shape;2027;p40"/>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5" name="Google Shape;2028;p40"/>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6" name="Google Shape;2029;p40"/>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7" name="Google Shape;2030;p40"/>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8" name="Google Shape;2031;p40"/>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9" name="Google Shape;2032;p40"/>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Google Shape;2011;p40"/>
          <p:cNvSpPr txBox="1">
            <a:spLocks noGrp="1"/>
          </p:cNvSpPr>
          <p:nvPr>
            <p:ph type="title"/>
          </p:nvPr>
        </p:nvSpPr>
        <p:spPr>
          <a:xfrm>
            <a:off x="3084002" y="1802700"/>
            <a:ext cx="5326929" cy="15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Departments</a:t>
            </a:r>
            <a:endParaRPr lang="en-GB"/>
          </a:p>
        </p:txBody>
      </p:sp>
      <p:sp>
        <p:nvSpPr>
          <p:cNvPr id="2012" name="Google Shape;2012;p40"/>
          <p:cNvSpPr txBox="1">
            <a:spLocks noGrp="1"/>
          </p:cNvSpPr>
          <p:nvPr>
            <p:ph type="title" idx="2"/>
          </p:nvPr>
        </p:nvSpPr>
        <p:spPr>
          <a:xfrm>
            <a:off x="1725297" y="1802700"/>
            <a:ext cx="1206300" cy="15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endParaRPr lang="en-GB"/>
          </a:p>
        </p:txBody>
      </p:sp>
      <p:grpSp>
        <p:nvGrpSpPr>
          <p:cNvPr id="2013" name="Google Shape;2013;p40"/>
          <p:cNvGrpSpPr/>
          <p:nvPr/>
        </p:nvGrpSpPr>
        <p:grpSpPr>
          <a:xfrm flipH="1">
            <a:off x="6870814" y="2768470"/>
            <a:ext cx="3643632" cy="3924087"/>
            <a:chOff x="-800109" y="3421521"/>
            <a:chExt cx="3068580" cy="3304772"/>
          </a:xfrm>
        </p:grpSpPr>
        <p:sp>
          <p:nvSpPr>
            <p:cNvPr id="2014" name="Google Shape;2014;p40"/>
            <p:cNvSpPr/>
            <p:nvPr/>
          </p:nvSpPr>
          <p:spPr>
            <a:xfrm>
              <a:off x="-648165" y="3541695"/>
              <a:ext cx="2916636"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015" name="Google Shape;2015;p40"/>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16" name="Google Shape;2016;p40"/>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17" name="Google Shape;2017;p40"/>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18" name="Google Shape;2018;p40"/>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19" name="Google Shape;2019;p40"/>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0" name="Google Shape;2020;p40"/>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1" name="Google Shape;2021;p40"/>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2" name="Google Shape;2022;p40"/>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023" name="Google Shape;2023;p40"/>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4" name="Google Shape;2024;p40"/>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5" name="Google Shape;2025;p40"/>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026" name="Google Shape;2026;p40"/>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7" name="Google Shape;2027;p40"/>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8" name="Google Shape;2028;p40"/>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9" name="Google Shape;2029;p40"/>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0" name="Google Shape;2030;p40"/>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1" name="Google Shape;2031;p40"/>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2" name="Google Shape;2032;p40"/>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033" name="Google Shape;2033;p40"/>
          <p:cNvGrpSpPr/>
          <p:nvPr/>
        </p:nvGrpSpPr>
        <p:grpSpPr>
          <a:xfrm rot="4368593">
            <a:off x="-727724" y="3544708"/>
            <a:ext cx="2272451" cy="2098226"/>
            <a:chOff x="-739649" y="3480871"/>
            <a:chExt cx="2272451" cy="2098226"/>
          </a:xfrm>
        </p:grpSpPr>
        <p:sp>
          <p:nvSpPr>
            <p:cNvPr id="2034" name="Google Shape;2034;p40"/>
            <p:cNvSpPr/>
            <p:nvPr/>
          </p:nvSpPr>
          <p:spPr>
            <a:xfrm rot="6331355">
              <a:off x="-620750" y="3425544"/>
              <a:ext cx="2098226" cy="2208879"/>
            </a:xfrm>
            <a:custGeom>
              <a:avLst/>
              <a:gdLst/>
              <a:ahLst/>
              <a:cxnLst/>
              <a:rect l="l" t="t" r="r" b="b"/>
              <a:pathLst>
                <a:path w="2010" h="2116" extrusionOk="0">
                  <a:moveTo>
                    <a:pt x="1990" y="1515"/>
                  </a:moveTo>
                  <a:lnTo>
                    <a:pt x="1295" y="2103"/>
                  </a:lnTo>
                  <a:cubicBezTo>
                    <a:pt x="1271" y="2123"/>
                    <a:pt x="1235" y="2120"/>
                    <a:pt x="1214" y="2096"/>
                  </a:cubicBezTo>
                  <a:lnTo>
                    <a:pt x="13" y="682"/>
                  </a:lnTo>
                  <a:cubicBezTo>
                    <a:pt x="-7" y="658"/>
                    <a:pt x="-4" y="622"/>
                    <a:pt x="20" y="601"/>
                  </a:cubicBezTo>
                  <a:lnTo>
                    <a:pt x="714" y="13"/>
                  </a:lnTo>
                  <a:cubicBezTo>
                    <a:pt x="738" y="-7"/>
                    <a:pt x="775" y="-4"/>
                    <a:pt x="795" y="20"/>
                  </a:cubicBezTo>
                  <a:lnTo>
                    <a:pt x="1996" y="1434"/>
                  </a:lnTo>
                  <a:cubicBezTo>
                    <a:pt x="2017" y="1458"/>
                    <a:pt x="2014" y="1494"/>
                    <a:pt x="1990" y="151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5" name="Google Shape;2035;p40"/>
            <p:cNvSpPr/>
            <p:nvPr/>
          </p:nvSpPr>
          <p:spPr>
            <a:xfrm rot="6331355">
              <a:off x="-579535" y="3465874"/>
              <a:ext cx="2016802" cy="2128499"/>
            </a:xfrm>
            <a:custGeom>
              <a:avLst/>
              <a:gdLst/>
              <a:ahLst/>
              <a:cxnLst/>
              <a:rect l="l" t="t" r="r" b="b"/>
              <a:pathLst>
                <a:path w="1932" h="2039" extrusionOk="0">
                  <a:moveTo>
                    <a:pt x="1912" y="1475"/>
                  </a:moveTo>
                  <a:lnTo>
                    <a:pt x="1261" y="2026"/>
                  </a:lnTo>
                  <a:cubicBezTo>
                    <a:pt x="1238" y="2046"/>
                    <a:pt x="1203" y="2043"/>
                    <a:pt x="1184" y="2020"/>
                  </a:cubicBezTo>
                  <a:lnTo>
                    <a:pt x="13" y="642"/>
                  </a:lnTo>
                  <a:cubicBezTo>
                    <a:pt x="-7" y="619"/>
                    <a:pt x="-4" y="585"/>
                    <a:pt x="19" y="565"/>
                  </a:cubicBezTo>
                  <a:lnTo>
                    <a:pt x="671" y="14"/>
                  </a:lnTo>
                  <a:cubicBezTo>
                    <a:pt x="694" y="-6"/>
                    <a:pt x="728" y="-3"/>
                    <a:pt x="748" y="20"/>
                  </a:cubicBezTo>
                  <a:lnTo>
                    <a:pt x="1918" y="1398"/>
                  </a:lnTo>
                  <a:cubicBezTo>
                    <a:pt x="1938" y="1421"/>
                    <a:pt x="1935" y="1455"/>
                    <a:pt x="1912" y="147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6" name="Google Shape;2036;p40"/>
            <p:cNvSpPr/>
            <p:nvPr/>
          </p:nvSpPr>
          <p:spPr>
            <a:xfrm rot="6331355">
              <a:off x="508878" y="3588018"/>
              <a:ext cx="419645" cy="1466670"/>
            </a:xfrm>
            <a:custGeom>
              <a:avLst/>
              <a:gdLst/>
              <a:ahLst/>
              <a:cxnLst/>
              <a:rect l="l" t="t" r="r" b="b"/>
              <a:pathLst>
                <a:path w="402" h="1405" extrusionOk="0">
                  <a:moveTo>
                    <a:pt x="250" y="1405"/>
                  </a:moveTo>
                  <a:cubicBezTo>
                    <a:pt x="250" y="1405"/>
                    <a:pt x="693" y="921"/>
                    <a:pt x="67" y="0"/>
                  </a:cubicBezTo>
                  <a:cubicBezTo>
                    <a:pt x="67" y="0"/>
                    <a:pt x="301" y="802"/>
                    <a:pt x="0" y="1109"/>
                  </a:cubicBezTo>
                  <a:lnTo>
                    <a:pt x="250" y="1405"/>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7" name="Google Shape;2037;p40"/>
            <p:cNvSpPr/>
            <p:nvPr/>
          </p:nvSpPr>
          <p:spPr>
            <a:xfrm rot="6331355">
              <a:off x="-182210" y="4038266"/>
              <a:ext cx="557439" cy="1672317"/>
            </a:xfrm>
            <a:custGeom>
              <a:avLst/>
              <a:gdLst/>
              <a:ahLst/>
              <a:cxnLst/>
              <a:rect l="l" t="t" r="r" b="b"/>
              <a:pathLst>
                <a:path w="534" h="1602" extrusionOk="0">
                  <a:moveTo>
                    <a:pt x="326" y="384"/>
                  </a:moveTo>
                  <a:lnTo>
                    <a:pt x="534" y="1272"/>
                  </a:lnTo>
                  <a:lnTo>
                    <a:pt x="159" y="1589"/>
                  </a:lnTo>
                  <a:cubicBezTo>
                    <a:pt x="136" y="1609"/>
                    <a:pt x="101" y="1606"/>
                    <a:pt x="82" y="1583"/>
                  </a:cubicBezTo>
                  <a:lnTo>
                    <a:pt x="0" y="1487"/>
                  </a:lnTo>
                  <a:lnTo>
                    <a:pt x="0" y="0"/>
                  </a:lnTo>
                  <a:lnTo>
                    <a:pt x="326" y="384"/>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8" name="Google Shape;2038;p40"/>
            <p:cNvSpPr/>
            <p:nvPr/>
          </p:nvSpPr>
          <p:spPr>
            <a:xfrm rot="6331355">
              <a:off x="881171" y="3868790"/>
              <a:ext cx="227569" cy="226525"/>
            </a:xfrm>
            <a:custGeom>
              <a:avLst/>
              <a:gdLst/>
              <a:ahLst/>
              <a:cxnLst/>
              <a:rect l="l" t="t" r="r" b="b"/>
              <a:pathLst>
                <a:path w="218" h="217" extrusionOk="0">
                  <a:moveTo>
                    <a:pt x="213" y="78"/>
                  </a:moveTo>
                  <a:cubicBezTo>
                    <a:pt x="231" y="135"/>
                    <a:pt x="198" y="196"/>
                    <a:pt x="140" y="213"/>
                  </a:cubicBezTo>
                  <a:cubicBezTo>
                    <a:pt x="82" y="230"/>
                    <a:pt x="22" y="197"/>
                    <a:pt x="5" y="140"/>
                  </a:cubicBezTo>
                  <a:cubicBezTo>
                    <a:pt x="-12" y="82"/>
                    <a:pt x="21" y="22"/>
                    <a:pt x="78" y="5"/>
                  </a:cubicBezTo>
                  <a:cubicBezTo>
                    <a:pt x="136" y="-12"/>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9" name="Google Shape;2039;p40"/>
            <p:cNvSpPr/>
            <p:nvPr/>
          </p:nvSpPr>
          <p:spPr>
            <a:xfrm rot="6331355">
              <a:off x="894239" y="3881699"/>
              <a:ext cx="200428" cy="200428"/>
            </a:xfrm>
            <a:custGeom>
              <a:avLst/>
              <a:gdLst/>
              <a:ahLst/>
              <a:cxnLst/>
              <a:rect l="l" t="t" r="r" b="b"/>
              <a:pathLst>
                <a:path w="192" h="192" extrusionOk="0">
                  <a:moveTo>
                    <a:pt x="188" y="69"/>
                  </a:moveTo>
                  <a:cubicBezTo>
                    <a:pt x="203" y="119"/>
                    <a:pt x="174" y="172"/>
                    <a:pt x="123" y="188"/>
                  </a:cubicBezTo>
                  <a:cubicBezTo>
                    <a:pt x="72" y="203"/>
                    <a:pt x="19" y="174"/>
                    <a:pt x="4" y="123"/>
                  </a:cubicBezTo>
                  <a:cubicBezTo>
                    <a:pt x="-11" y="72"/>
                    <a:pt x="18" y="19"/>
                    <a:pt x="69" y="4"/>
                  </a:cubicBezTo>
                  <a:cubicBezTo>
                    <a:pt x="120"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0" name="Google Shape;2040;p40"/>
            <p:cNvSpPr/>
            <p:nvPr/>
          </p:nvSpPr>
          <p:spPr>
            <a:xfrm rot="6331355">
              <a:off x="908695" y="3896434"/>
              <a:ext cx="172242" cy="172242"/>
            </a:xfrm>
            <a:custGeom>
              <a:avLst/>
              <a:gdLst/>
              <a:ahLst/>
              <a:cxnLst/>
              <a:rect l="l" t="t" r="r" b="b"/>
              <a:pathLst>
                <a:path w="165" h="165" extrusionOk="0">
                  <a:moveTo>
                    <a:pt x="161" y="59"/>
                  </a:moveTo>
                  <a:cubicBezTo>
                    <a:pt x="174" y="103"/>
                    <a:pt x="149" y="149"/>
                    <a:pt x="105" y="162"/>
                  </a:cubicBezTo>
                  <a:cubicBezTo>
                    <a:pt x="62" y="175"/>
                    <a:pt x="16" y="150"/>
                    <a:pt x="3" y="106"/>
                  </a:cubicBezTo>
                  <a:cubicBezTo>
                    <a:pt x="-10" y="62"/>
                    <a:pt x="15" y="17"/>
                    <a:pt x="59" y="4"/>
                  </a:cubicBezTo>
                  <a:cubicBezTo>
                    <a:pt x="102" y="-9"/>
                    <a:pt x="148" y="16"/>
                    <a:pt x="161"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1" name="Google Shape;2041;p40"/>
            <p:cNvSpPr/>
            <p:nvPr/>
          </p:nvSpPr>
          <p:spPr>
            <a:xfrm rot="6331355">
              <a:off x="886811" y="3944174"/>
              <a:ext cx="213998" cy="76204"/>
            </a:xfrm>
            <a:custGeom>
              <a:avLst/>
              <a:gdLst/>
              <a:ahLst/>
              <a:cxnLst/>
              <a:rect l="l" t="t" r="r" b="b"/>
              <a:pathLst>
                <a:path w="205" h="73" extrusionOk="0">
                  <a:moveTo>
                    <a:pt x="205" y="13"/>
                  </a:moveTo>
                  <a:lnTo>
                    <a:pt x="4" y="73"/>
                  </a:lnTo>
                  <a:lnTo>
                    <a:pt x="0" y="60"/>
                  </a:lnTo>
                  <a:lnTo>
                    <a:pt x="201" y="0"/>
                  </a:lnTo>
                  <a:lnTo>
                    <a:pt x="205"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2" name="Google Shape;2042;p40"/>
            <p:cNvSpPr/>
            <p:nvPr/>
          </p:nvSpPr>
          <p:spPr>
            <a:xfrm rot="6331355">
              <a:off x="893571" y="3950102"/>
              <a:ext cx="194164" cy="63678"/>
            </a:xfrm>
            <a:custGeom>
              <a:avLst/>
              <a:gdLst/>
              <a:ahLst/>
              <a:cxnLst/>
              <a:rect l="l" t="t" r="r" b="b"/>
              <a:pathLst>
                <a:path w="186" h="61" extrusionOk="0">
                  <a:moveTo>
                    <a:pt x="185" y="0"/>
                  </a:moveTo>
                  <a:cubicBezTo>
                    <a:pt x="185" y="3"/>
                    <a:pt x="186" y="5"/>
                    <a:pt x="186" y="7"/>
                  </a:cubicBezTo>
                  <a:lnTo>
                    <a:pt x="3" y="61"/>
                  </a:lnTo>
                  <a:cubicBezTo>
                    <a:pt x="2" y="59"/>
                    <a:pt x="1" y="57"/>
                    <a:pt x="0" y="55"/>
                  </a:cubicBezTo>
                  <a:lnTo>
                    <a:pt x="185"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3" name="Google Shape;2043;p40"/>
            <p:cNvSpPr/>
            <p:nvPr/>
          </p:nvSpPr>
          <p:spPr>
            <a:xfrm rot="6331355">
              <a:off x="809850" y="3883295"/>
              <a:ext cx="257842" cy="243227"/>
            </a:xfrm>
            <a:custGeom>
              <a:avLst/>
              <a:gdLst/>
              <a:ahLst/>
              <a:cxnLst/>
              <a:rect l="l" t="t" r="r" b="b"/>
              <a:pathLst>
                <a:path w="247" h="233" extrusionOk="0">
                  <a:moveTo>
                    <a:pt x="241" y="60"/>
                  </a:moveTo>
                  <a:cubicBezTo>
                    <a:pt x="262" y="132"/>
                    <a:pt x="221" y="206"/>
                    <a:pt x="150" y="228"/>
                  </a:cubicBezTo>
                  <a:cubicBezTo>
                    <a:pt x="92" y="245"/>
                    <a:pt x="31" y="221"/>
                    <a:pt x="0" y="173"/>
                  </a:cubicBezTo>
                  <a:cubicBezTo>
                    <a:pt x="33" y="204"/>
                    <a:pt x="82" y="217"/>
                    <a:pt x="129" y="203"/>
                  </a:cubicBezTo>
                  <a:cubicBezTo>
                    <a:pt x="201" y="182"/>
                    <a:pt x="241" y="107"/>
                    <a:pt x="220" y="36"/>
                  </a:cubicBezTo>
                  <a:cubicBezTo>
                    <a:pt x="216" y="23"/>
                    <a:pt x="211" y="11"/>
                    <a:pt x="203" y="0"/>
                  </a:cubicBezTo>
                  <a:cubicBezTo>
                    <a:pt x="221" y="16"/>
                    <a:pt x="234" y="37"/>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4" name="Google Shape;2044;p40"/>
            <p:cNvSpPr/>
            <p:nvPr/>
          </p:nvSpPr>
          <p:spPr>
            <a:xfrm rot="6331355">
              <a:off x="933516" y="3864534"/>
              <a:ext cx="212954" cy="199384"/>
            </a:xfrm>
            <a:custGeom>
              <a:avLst/>
              <a:gdLst/>
              <a:ahLst/>
              <a:cxnLst/>
              <a:rect l="l" t="t" r="r" b="b"/>
              <a:pathLst>
                <a:path w="204" h="191" extrusionOk="0">
                  <a:moveTo>
                    <a:pt x="5" y="142"/>
                  </a:moveTo>
                  <a:cubicBezTo>
                    <a:pt x="-12" y="83"/>
                    <a:pt x="21" y="22"/>
                    <a:pt x="80" y="5"/>
                  </a:cubicBezTo>
                  <a:cubicBezTo>
                    <a:pt x="128" y="-10"/>
                    <a:pt x="178" y="10"/>
                    <a:pt x="204" y="50"/>
                  </a:cubicBezTo>
                  <a:cubicBezTo>
                    <a:pt x="176" y="24"/>
                    <a:pt x="136" y="13"/>
                    <a:pt x="97" y="25"/>
                  </a:cubicBezTo>
                  <a:cubicBezTo>
                    <a:pt x="38" y="42"/>
                    <a:pt x="5" y="104"/>
                    <a:pt x="22" y="162"/>
                  </a:cubicBezTo>
                  <a:cubicBezTo>
                    <a:pt x="25" y="173"/>
                    <a:pt x="30" y="183"/>
                    <a:pt x="36" y="191"/>
                  </a:cubicBezTo>
                  <a:cubicBezTo>
                    <a:pt x="22" y="178"/>
                    <a:pt x="11" y="162"/>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5" name="Google Shape;2045;p40"/>
            <p:cNvSpPr/>
            <p:nvPr/>
          </p:nvSpPr>
          <p:spPr>
            <a:xfrm rot="6331355">
              <a:off x="1098158" y="4339671"/>
              <a:ext cx="227569" cy="226525"/>
            </a:xfrm>
            <a:custGeom>
              <a:avLst/>
              <a:gdLst/>
              <a:ahLst/>
              <a:cxnLst/>
              <a:rect l="l" t="t" r="r" b="b"/>
              <a:pathLst>
                <a:path w="218" h="217" extrusionOk="0">
                  <a:moveTo>
                    <a:pt x="83" y="214"/>
                  </a:moveTo>
                  <a:cubicBezTo>
                    <a:pt x="25" y="200"/>
                    <a:pt x="-11" y="141"/>
                    <a:pt x="4" y="83"/>
                  </a:cubicBezTo>
                  <a:cubicBezTo>
                    <a:pt x="18" y="24"/>
                    <a:pt x="77" y="-11"/>
                    <a:pt x="135" y="3"/>
                  </a:cubicBezTo>
                  <a:cubicBezTo>
                    <a:pt x="194" y="18"/>
                    <a:pt x="229" y="77"/>
                    <a:pt x="215" y="135"/>
                  </a:cubicBezTo>
                  <a:cubicBezTo>
                    <a:pt x="200" y="193"/>
                    <a:pt x="141" y="228"/>
                    <a:pt x="83" y="214"/>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6" name="Google Shape;2046;p40"/>
            <p:cNvSpPr/>
            <p:nvPr/>
          </p:nvSpPr>
          <p:spPr>
            <a:xfrm rot="6331355">
              <a:off x="1111226" y="4352580"/>
              <a:ext cx="200428" cy="200428"/>
            </a:xfrm>
            <a:custGeom>
              <a:avLst/>
              <a:gdLst/>
              <a:ahLst/>
              <a:cxnLst/>
              <a:rect l="l" t="t" r="r" b="b"/>
              <a:pathLst>
                <a:path w="192" h="192" extrusionOk="0">
                  <a:moveTo>
                    <a:pt x="73" y="189"/>
                  </a:moveTo>
                  <a:cubicBezTo>
                    <a:pt x="22" y="176"/>
                    <a:pt x="-10" y="124"/>
                    <a:pt x="3" y="73"/>
                  </a:cubicBezTo>
                  <a:cubicBezTo>
                    <a:pt x="16" y="21"/>
                    <a:pt x="68" y="-10"/>
                    <a:pt x="119" y="3"/>
                  </a:cubicBezTo>
                  <a:cubicBezTo>
                    <a:pt x="171" y="15"/>
                    <a:pt x="202" y="67"/>
                    <a:pt x="190" y="119"/>
                  </a:cubicBezTo>
                  <a:cubicBezTo>
                    <a:pt x="177" y="170"/>
                    <a:pt x="125" y="202"/>
                    <a:pt x="73" y="18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7" name="Google Shape;2047;p40"/>
            <p:cNvSpPr/>
            <p:nvPr/>
          </p:nvSpPr>
          <p:spPr>
            <a:xfrm rot="6331355">
              <a:off x="1125682" y="4367315"/>
              <a:ext cx="172242" cy="172242"/>
            </a:xfrm>
            <a:custGeom>
              <a:avLst/>
              <a:gdLst/>
              <a:ahLst/>
              <a:cxnLst/>
              <a:rect l="l" t="t" r="r" b="b"/>
              <a:pathLst>
                <a:path w="165" h="165" extrusionOk="0">
                  <a:moveTo>
                    <a:pt x="63" y="163"/>
                  </a:moveTo>
                  <a:cubicBezTo>
                    <a:pt x="18" y="152"/>
                    <a:pt x="-9" y="107"/>
                    <a:pt x="2" y="63"/>
                  </a:cubicBezTo>
                  <a:cubicBezTo>
                    <a:pt x="13" y="19"/>
                    <a:pt x="58" y="-8"/>
                    <a:pt x="102" y="3"/>
                  </a:cubicBezTo>
                  <a:cubicBezTo>
                    <a:pt x="146" y="14"/>
                    <a:pt x="173" y="58"/>
                    <a:pt x="162" y="102"/>
                  </a:cubicBezTo>
                  <a:cubicBezTo>
                    <a:pt x="151" y="147"/>
                    <a:pt x="107" y="174"/>
                    <a:pt x="63" y="163"/>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8" name="Google Shape;2048;p40"/>
            <p:cNvSpPr/>
            <p:nvPr/>
          </p:nvSpPr>
          <p:spPr>
            <a:xfrm rot="6331355">
              <a:off x="1179199" y="4344388"/>
              <a:ext cx="65765" cy="216086"/>
            </a:xfrm>
            <a:custGeom>
              <a:avLst/>
              <a:gdLst/>
              <a:ahLst/>
              <a:cxnLst/>
              <a:rect l="l" t="t" r="r" b="b"/>
              <a:pathLst>
                <a:path w="63" h="207" extrusionOk="0">
                  <a:moveTo>
                    <a:pt x="0" y="203"/>
                  </a:moveTo>
                  <a:lnTo>
                    <a:pt x="50" y="0"/>
                  </a:lnTo>
                  <a:lnTo>
                    <a:pt x="63" y="3"/>
                  </a:lnTo>
                  <a:lnTo>
                    <a:pt x="13" y="207"/>
                  </a:lnTo>
                  <a:lnTo>
                    <a:pt x="0" y="203"/>
                  </a:lnTo>
                  <a:close/>
                </a:path>
              </a:pathLst>
            </a:custGeom>
            <a:solidFill>
              <a:schemeClr val="lt2"/>
            </a:solidFill>
            <a:ln>
              <a:noFill/>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9" name="Google Shape;2049;p40"/>
            <p:cNvSpPr/>
            <p:nvPr/>
          </p:nvSpPr>
          <p:spPr>
            <a:xfrm rot="6331355">
              <a:off x="1186421" y="4350924"/>
              <a:ext cx="54282" cy="196252"/>
            </a:xfrm>
            <a:custGeom>
              <a:avLst/>
              <a:gdLst/>
              <a:ahLst/>
              <a:cxnLst/>
              <a:rect l="l" t="t" r="r" b="b"/>
              <a:pathLst>
                <a:path w="52" h="188" extrusionOk="0">
                  <a:moveTo>
                    <a:pt x="6" y="188"/>
                  </a:moveTo>
                  <a:cubicBezTo>
                    <a:pt x="4" y="187"/>
                    <a:pt x="2" y="186"/>
                    <a:pt x="0" y="186"/>
                  </a:cubicBezTo>
                  <a:lnTo>
                    <a:pt x="46" y="0"/>
                  </a:lnTo>
                  <a:cubicBezTo>
                    <a:pt x="48" y="0"/>
                    <a:pt x="50" y="1"/>
                    <a:pt x="52" y="2"/>
                  </a:cubicBezTo>
                  <a:lnTo>
                    <a:pt x="6" y="188"/>
                  </a:lnTo>
                  <a:close/>
                </a:path>
              </a:pathLst>
            </a:custGeom>
            <a:solidFill>
              <a:srgbClr val="FFFFFF">
                <a:alpha val="20890"/>
              </a:srgbClr>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0" name="Google Shape;2050;p40"/>
            <p:cNvSpPr/>
            <p:nvPr/>
          </p:nvSpPr>
          <p:spPr>
            <a:xfrm rot="6331355">
              <a:off x="1026837" y="4354176"/>
              <a:ext cx="257842" cy="243227"/>
            </a:xfrm>
            <a:custGeom>
              <a:avLst/>
              <a:gdLst/>
              <a:ahLst/>
              <a:cxnLst/>
              <a:rect l="l" t="t" r="r" b="b"/>
              <a:pathLst>
                <a:path w="247" h="233" extrusionOk="0">
                  <a:moveTo>
                    <a:pt x="241" y="60"/>
                  </a:moveTo>
                  <a:cubicBezTo>
                    <a:pt x="262" y="132"/>
                    <a:pt x="222" y="206"/>
                    <a:pt x="150" y="227"/>
                  </a:cubicBezTo>
                  <a:cubicBezTo>
                    <a:pt x="92" y="245"/>
                    <a:pt x="31" y="221"/>
                    <a:pt x="0" y="173"/>
                  </a:cubicBezTo>
                  <a:cubicBezTo>
                    <a:pt x="33" y="204"/>
                    <a:pt x="82" y="217"/>
                    <a:pt x="129" y="203"/>
                  </a:cubicBezTo>
                  <a:cubicBezTo>
                    <a:pt x="201" y="182"/>
                    <a:pt x="241" y="107"/>
                    <a:pt x="220" y="36"/>
                  </a:cubicBezTo>
                  <a:cubicBezTo>
                    <a:pt x="216"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1" name="Google Shape;2051;p40"/>
            <p:cNvSpPr/>
            <p:nvPr/>
          </p:nvSpPr>
          <p:spPr>
            <a:xfrm rot="6331355">
              <a:off x="1150382" y="4335257"/>
              <a:ext cx="211910" cy="200428"/>
            </a:xfrm>
            <a:custGeom>
              <a:avLst/>
              <a:gdLst/>
              <a:ahLst/>
              <a:cxnLst/>
              <a:rect l="l" t="t" r="r" b="b"/>
              <a:pathLst>
                <a:path w="203" h="192" extrusionOk="0">
                  <a:moveTo>
                    <a:pt x="4" y="142"/>
                  </a:moveTo>
                  <a:cubicBezTo>
                    <a:pt x="-13" y="84"/>
                    <a:pt x="20" y="22"/>
                    <a:pt x="79" y="4"/>
                  </a:cubicBezTo>
                  <a:cubicBezTo>
                    <a:pt x="127" y="-10"/>
                    <a:pt x="177" y="10"/>
                    <a:pt x="203" y="50"/>
                  </a:cubicBezTo>
                  <a:cubicBezTo>
                    <a:pt x="175" y="24"/>
                    <a:pt x="135" y="13"/>
                    <a:pt x="96" y="25"/>
                  </a:cubicBezTo>
                  <a:cubicBezTo>
                    <a:pt x="37" y="42"/>
                    <a:pt x="4" y="104"/>
                    <a:pt x="21" y="162"/>
                  </a:cubicBezTo>
                  <a:cubicBezTo>
                    <a:pt x="25" y="173"/>
                    <a:pt x="29" y="183"/>
                    <a:pt x="35" y="192"/>
                  </a:cubicBezTo>
                  <a:cubicBezTo>
                    <a:pt x="21" y="179"/>
                    <a:pt x="10" y="162"/>
                    <a:pt x="4"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2" name="Google Shape;2052;p40"/>
            <p:cNvSpPr/>
            <p:nvPr/>
          </p:nvSpPr>
          <p:spPr>
            <a:xfrm rot="6331355">
              <a:off x="441685" y="4072142"/>
              <a:ext cx="226525" cy="226525"/>
            </a:xfrm>
            <a:custGeom>
              <a:avLst/>
              <a:gdLst/>
              <a:ahLst/>
              <a:cxnLst/>
              <a:rect l="l" t="t" r="r" b="b"/>
              <a:pathLst>
                <a:path w="217" h="217" extrusionOk="0">
                  <a:moveTo>
                    <a:pt x="213" y="78"/>
                  </a:moveTo>
                  <a:cubicBezTo>
                    <a:pt x="230" y="135"/>
                    <a:pt x="197" y="195"/>
                    <a:pt x="140" y="213"/>
                  </a:cubicBezTo>
                  <a:cubicBezTo>
                    <a:pt x="82" y="230"/>
                    <a:pt x="22" y="197"/>
                    <a:pt x="4" y="139"/>
                  </a:cubicBezTo>
                  <a:cubicBezTo>
                    <a:pt x="-13" y="82"/>
                    <a:pt x="20" y="21"/>
                    <a:pt x="78" y="4"/>
                  </a:cubicBezTo>
                  <a:cubicBezTo>
                    <a:pt x="135" y="-13"/>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3" name="Google Shape;2053;p40"/>
            <p:cNvSpPr/>
            <p:nvPr/>
          </p:nvSpPr>
          <p:spPr>
            <a:xfrm rot="6331355">
              <a:off x="454594" y="4086216"/>
              <a:ext cx="200428" cy="199384"/>
            </a:xfrm>
            <a:custGeom>
              <a:avLst/>
              <a:gdLst/>
              <a:ahLst/>
              <a:cxnLst/>
              <a:rect l="l" t="t" r="r" b="b"/>
              <a:pathLst>
                <a:path w="192" h="191" extrusionOk="0">
                  <a:moveTo>
                    <a:pt x="188" y="68"/>
                  </a:moveTo>
                  <a:cubicBezTo>
                    <a:pt x="203" y="119"/>
                    <a:pt x="174" y="172"/>
                    <a:pt x="123" y="187"/>
                  </a:cubicBezTo>
                  <a:cubicBezTo>
                    <a:pt x="72" y="202"/>
                    <a:pt x="19" y="174"/>
                    <a:pt x="4" y="123"/>
                  </a:cubicBezTo>
                  <a:cubicBezTo>
                    <a:pt x="-11" y="72"/>
                    <a:pt x="17" y="19"/>
                    <a:pt x="68" y="4"/>
                  </a:cubicBezTo>
                  <a:cubicBezTo>
                    <a:pt x="119" y="-11"/>
                    <a:pt x="173" y="17"/>
                    <a:pt x="188" y="68"/>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4" name="Google Shape;2054;p40"/>
            <p:cNvSpPr/>
            <p:nvPr/>
          </p:nvSpPr>
          <p:spPr>
            <a:xfrm rot="6331355">
              <a:off x="468826" y="4099283"/>
              <a:ext cx="172242" cy="172242"/>
            </a:xfrm>
            <a:custGeom>
              <a:avLst/>
              <a:gdLst/>
              <a:ahLst/>
              <a:cxnLst/>
              <a:rect l="l" t="t" r="r" b="b"/>
              <a:pathLst>
                <a:path w="165" h="165" extrusionOk="0">
                  <a:moveTo>
                    <a:pt x="162" y="59"/>
                  </a:moveTo>
                  <a:cubicBezTo>
                    <a:pt x="175" y="103"/>
                    <a:pt x="150" y="148"/>
                    <a:pt x="106" y="161"/>
                  </a:cubicBezTo>
                  <a:cubicBezTo>
                    <a:pt x="62" y="174"/>
                    <a:pt x="17" y="150"/>
                    <a:pt x="4" y="106"/>
                  </a:cubicBezTo>
                  <a:cubicBezTo>
                    <a:pt x="-9" y="62"/>
                    <a:pt x="16" y="17"/>
                    <a:pt x="59" y="4"/>
                  </a:cubicBezTo>
                  <a:cubicBezTo>
                    <a:pt x="103" y="-9"/>
                    <a:pt x="149" y="15"/>
                    <a:pt x="162"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5" name="Google Shape;2055;p40"/>
            <p:cNvSpPr/>
            <p:nvPr/>
          </p:nvSpPr>
          <p:spPr>
            <a:xfrm rot="6331355">
              <a:off x="447325" y="4147526"/>
              <a:ext cx="212954" cy="76204"/>
            </a:xfrm>
            <a:custGeom>
              <a:avLst/>
              <a:gdLst/>
              <a:ahLst/>
              <a:cxnLst/>
              <a:rect l="l" t="t" r="r" b="b"/>
              <a:pathLst>
                <a:path w="204" h="73" extrusionOk="0">
                  <a:moveTo>
                    <a:pt x="204" y="13"/>
                  </a:moveTo>
                  <a:lnTo>
                    <a:pt x="3" y="73"/>
                  </a:lnTo>
                  <a:lnTo>
                    <a:pt x="0" y="60"/>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6" name="Google Shape;2056;p40"/>
            <p:cNvSpPr/>
            <p:nvPr/>
          </p:nvSpPr>
          <p:spPr>
            <a:xfrm rot="6331355">
              <a:off x="453423" y="4153957"/>
              <a:ext cx="194164" cy="63678"/>
            </a:xfrm>
            <a:custGeom>
              <a:avLst/>
              <a:gdLst/>
              <a:ahLst/>
              <a:cxnLst/>
              <a:rect l="l" t="t" r="r" b="b"/>
              <a:pathLst>
                <a:path w="186" h="61" extrusionOk="0">
                  <a:moveTo>
                    <a:pt x="184" y="0"/>
                  </a:moveTo>
                  <a:cubicBezTo>
                    <a:pt x="185" y="2"/>
                    <a:pt x="185" y="5"/>
                    <a:pt x="186" y="7"/>
                  </a:cubicBezTo>
                  <a:lnTo>
                    <a:pt x="2" y="61"/>
                  </a:lnTo>
                  <a:cubicBezTo>
                    <a:pt x="1" y="59"/>
                    <a:pt x="0" y="57"/>
                    <a:pt x="0" y="55"/>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7" name="Google Shape;2057;p40"/>
            <p:cNvSpPr/>
            <p:nvPr/>
          </p:nvSpPr>
          <p:spPr>
            <a:xfrm rot="6331355">
              <a:off x="369981" y="4086144"/>
              <a:ext cx="257842" cy="243227"/>
            </a:xfrm>
            <a:custGeom>
              <a:avLst/>
              <a:gdLst/>
              <a:ahLst/>
              <a:cxnLst/>
              <a:rect l="l" t="t" r="r" b="b"/>
              <a:pathLst>
                <a:path w="247" h="233" extrusionOk="0">
                  <a:moveTo>
                    <a:pt x="241" y="60"/>
                  </a:moveTo>
                  <a:cubicBezTo>
                    <a:pt x="263" y="131"/>
                    <a:pt x="222" y="206"/>
                    <a:pt x="151" y="227"/>
                  </a:cubicBezTo>
                  <a:cubicBezTo>
                    <a:pt x="93" y="244"/>
                    <a:pt x="32" y="221"/>
                    <a:pt x="0" y="172"/>
                  </a:cubicBezTo>
                  <a:cubicBezTo>
                    <a:pt x="34" y="204"/>
                    <a:pt x="83" y="217"/>
                    <a:pt x="130" y="203"/>
                  </a:cubicBezTo>
                  <a:cubicBezTo>
                    <a:pt x="201" y="182"/>
                    <a:pt x="242" y="107"/>
                    <a:pt x="221"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8" name="Google Shape;2058;p40"/>
            <p:cNvSpPr/>
            <p:nvPr/>
          </p:nvSpPr>
          <p:spPr>
            <a:xfrm rot="6331355">
              <a:off x="494030" y="4067887"/>
              <a:ext cx="211910" cy="199384"/>
            </a:xfrm>
            <a:custGeom>
              <a:avLst/>
              <a:gdLst/>
              <a:ahLst/>
              <a:cxnLst/>
              <a:rect l="l" t="t" r="r" b="b"/>
              <a:pathLst>
                <a:path w="203" h="191" extrusionOk="0">
                  <a:moveTo>
                    <a:pt x="5" y="142"/>
                  </a:moveTo>
                  <a:cubicBezTo>
                    <a:pt x="-13" y="83"/>
                    <a:pt x="21" y="22"/>
                    <a:pt x="79" y="4"/>
                  </a:cubicBezTo>
                  <a:cubicBezTo>
                    <a:pt x="127" y="-10"/>
                    <a:pt x="177" y="10"/>
                    <a:pt x="203" y="49"/>
                  </a:cubicBezTo>
                  <a:cubicBezTo>
                    <a:pt x="176" y="24"/>
                    <a:pt x="135" y="13"/>
                    <a:pt x="96" y="25"/>
                  </a:cubicBezTo>
                  <a:cubicBezTo>
                    <a:pt x="38" y="42"/>
                    <a:pt x="4" y="103"/>
                    <a:pt x="22" y="162"/>
                  </a:cubicBezTo>
                  <a:cubicBezTo>
                    <a:pt x="25" y="173"/>
                    <a:pt x="30" y="182"/>
                    <a:pt x="35" y="191"/>
                  </a:cubicBezTo>
                  <a:cubicBezTo>
                    <a:pt x="21"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9" name="Google Shape;2059;p40"/>
            <p:cNvSpPr/>
            <p:nvPr/>
          </p:nvSpPr>
          <p:spPr>
            <a:xfrm rot="6331355">
              <a:off x="658010" y="4543526"/>
              <a:ext cx="227569" cy="226525"/>
            </a:xfrm>
            <a:custGeom>
              <a:avLst/>
              <a:gdLst/>
              <a:ahLst/>
              <a:cxnLst/>
              <a:rect l="l" t="t" r="r" b="b"/>
              <a:pathLst>
                <a:path w="218" h="217" extrusionOk="0">
                  <a:moveTo>
                    <a:pt x="15" y="53"/>
                  </a:moveTo>
                  <a:cubicBezTo>
                    <a:pt x="46" y="2"/>
                    <a:pt x="113" y="-16"/>
                    <a:pt x="164" y="15"/>
                  </a:cubicBezTo>
                  <a:cubicBezTo>
                    <a:pt x="216" y="46"/>
                    <a:pt x="233" y="112"/>
                    <a:pt x="202" y="164"/>
                  </a:cubicBezTo>
                  <a:cubicBezTo>
                    <a:pt x="172" y="215"/>
                    <a:pt x="105" y="233"/>
                    <a:pt x="53" y="202"/>
                  </a:cubicBezTo>
                  <a:cubicBezTo>
                    <a:pt x="2" y="171"/>
                    <a:pt x="-16" y="105"/>
                    <a:pt x="15" y="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0" name="Google Shape;2060;p40"/>
            <p:cNvSpPr/>
            <p:nvPr/>
          </p:nvSpPr>
          <p:spPr>
            <a:xfrm rot="6331355">
              <a:off x="671581" y="4557097"/>
              <a:ext cx="200428" cy="199384"/>
            </a:xfrm>
            <a:custGeom>
              <a:avLst/>
              <a:gdLst/>
              <a:ahLst/>
              <a:cxnLst/>
              <a:rect l="l" t="t" r="r" b="b"/>
              <a:pathLst>
                <a:path w="192" h="191" extrusionOk="0">
                  <a:moveTo>
                    <a:pt x="13" y="47"/>
                  </a:moveTo>
                  <a:cubicBezTo>
                    <a:pt x="40" y="1"/>
                    <a:pt x="99" y="-14"/>
                    <a:pt x="145" y="13"/>
                  </a:cubicBezTo>
                  <a:cubicBezTo>
                    <a:pt x="190" y="40"/>
                    <a:pt x="205" y="99"/>
                    <a:pt x="178" y="144"/>
                  </a:cubicBezTo>
                  <a:cubicBezTo>
                    <a:pt x="151" y="190"/>
                    <a:pt x="92" y="205"/>
                    <a:pt x="47" y="178"/>
                  </a:cubicBezTo>
                  <a:cubicBezTo>
                    <a:pt x="1" y="151"/>
                    <a:pt x="-14" y="92"/>
                    <a:pt x="13" y="47"/>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1" name="Google Shape;2061;p40"/>
            <p:cNvSpPr/>
            <p:nvPr/>
          </p:nvSpPr>
          <p:spPr>
            <a:xfrm rot="6331355">
              <a:off x="685813" y="4570164"/>
              <a:ext cx="172242" cy="172242"/>
            </a:xfrm>
            <a:custGeom>
              <a:avLst/>
              <a:gdLst/>
              <a:ahLst/>
              <a:cxnLst/>
              <a:rect l="l" t="t" r="r" b="b"/>
              <a:pathLst>
                <a:path w="165" h="165" extrusionOk="0">
                  <a:moveTo>
                    <a:pt x="12" y="40"/>
                  </a:moveTo>
                  <a:cubicBezTo>
                    <a:pt x="35" y="1"/>
                    <a:pt x="86" y="-11"/>
                    <a:pt x="125" y="12"/>
                  </a:cubicBezTo>
                  <a:cubicBezTo>
                    <a:pt x="164" y="35"/>
                    <a:pt x="177" y="86"/>
                    <a:pt x="154" y="124"/>
                  </a:cubicBezTo>
                  <a:cubicBezTo>
                    <a:pt x="130" y="164"/>
                    <a:pt x="80" y="176"/>
                    <a:pt x="41" y="153"/>
                  </a:cubicBezTo>
                  <a:cubicBezTo>
                    <a:pt x="2" y="130"/>
                    <a:pt x="-11" y="79"/>
                    <a:pt x="12" y="40"/>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2" name="Google Shape;2062;p40"/>
            <p:cNvSpPr/>
            <p:nvPr/>
          </p:nvSpPr>
          <p:spPr>
            <a:xfrm rot="6331355">
              <a:off x="674554" y="4595841"/>
              <a:ext cx="195208" cy="123179"/>
            </a:xfrm>
            <a:custGeom>
              <a:avLst/>
              <a:gdLst/>
              <a:ahLst/>
              <a:cxnLst/>
              <a:rect l="l" t="t" r="r" b="b"/>
              <a:pathLst>
                <a:path w="187" h="118" extrusionOk="0">
                  <a:moveTo>
                    <a:pt x="7" y="0"/>
                  </a:moveTo>
                  <a:lnTo>
                    <a:pt x="187" y="106"/>
                  </a:lnTo>
                  <a:lnTo>
                    <a:pt x="180" y="118"/>
                  </a:lnTo>
                  <a:lnTo>
                    <a:pt x="0" y="11"/>
                  </a:lnTo>
                  <a:lnTo>
                    <a:pt x="7"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3" name="Google Shape;2063;p40"/>
            <p:cNvSpPr/>
            <p:nvPr/>
          </p:nvSpPr>
          <p:spPr>
            <a:xfrm rot="6331355">
              <a:off x="687069" y="4605496"/>
              <a:ext cx="175374" cy="108565"/>
            </a:xfrm>
            <a:custGeom>
              <a:avLst/>
              <a:gdLst/>
              <a:ahLst/>
              <a:cxnLst/>
              <a:rect l="l" t="t" r="r" b="b"/>
              <a:pathLst>
                <a:path w="168" h="104" extrusionOk="0">
                  <a:moveTo>
                    <a:pt x="0" y="6"/>
                  </a:moveTo>
                  <a:cubicBezTo>
                    <a:pt x="1" y="4"/>
                    <a:pt x="2" y="2"/>
                    <a:pt x="3" y="0"/>
                  </a:cubicBezTo>
                  <a:lnTo>
                    <a:pt x="168" y="98"/>
                  </a:lnTo>
                  <a:cubicBezTo>
                    <a:pt x="167" y="100"/>
                    <a:pt x="166" y="102"/>
                    <a:pt x="165" y="104"/>
                  </a:cubicBezTo>
                  <a:lnTo>
                    <a:pt x="0" y="6"/>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4" name="Google Shape;2064;p40"/>
            <p:cNvSpPr/>
            <p:nvPr/>
          </p:nvSpPr>
          <p:spPr>
            <a:xfrm rot="6331355">
              <a:off x="586968" y="4557025"/>
              <a:ext cx="257842" cy="243227"/>
            </a:xfrm>
            <a:custGeom>
              <a:avLst/>
              <a:gdLst/>
              <a:ahLst/>
              <a:cxnLst/>
              <a:rect l="l" t="t" r="r" b="b"/>
              <a:pathLst>
                <a:path w="247" h="233" extrusionOk="0">
                  <a:moveTo>
                    <a:pt x="242" y="60"/>
                  </a:moveTo>
                  <a:cubicBezTo>
                    <a:pt x="263" y="132"/>
                    <a:pt x="222" y="206"/>
                    <a:pt x="151" y="227"/>
                  </a:cubicBezTo>
                  <a:cubicBezTo>
                    <a:pt x="93" y="245"/>
                    <a:pt x="32" y="221"/>
                    <a:pt x="0" y="172"/>
                  </a:cubicBezTo>
                  <a:cubicBezTo>
                    <a:pt x="34" y="204"/>
                    <a:pt x="83" y="217"/>
                    <a:pt x="130" y="203"/>
                  </a:cubicBezTo>
                  <a:cubicBezTo>
                    <a:pt x="201" y="182"/>
                    <a:pt x="242" y="107"/>
                    <a:pt x="221" y="36"/>
                  </a:cubicBezTo>
                  <a:cubicBezTo>
                    <a:pt x="217" y="23"/>
                    <a:pt x="211" y="11"/>
                    <a:pt x="204" y="0"/>
                  </a:cubicBezTo>
                  <a:cubicBezTo>
                    <a:pt x="221" y="16"/>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5" name="Google Shape;2065;p40"/>
            <p:cNvSpPr/>
            <p:nvPr/>
          </p:nvSpPr>
          <p:spPr>
            <a:xfrm rot="6331355">
              <a:off x="711016" y="4538768"/>
              <a:ext cx="211910" cy="199384"/>
            </a:xfrm>
            <a:custGeom>
              <a:avLst/>
              <a:gdLst/>
              <a:ahLst/>
              <a:cxnLst/>
              <a:rect l="l" t="t" r="r" b="b"/>
              <a:pathLst>
                <a:path w="203" h="191" extrusionOk="0">
                  <a:moveTo>
                    <a:pt x="5" y="142"/>
                  </a:moveTo>
                  <a:cubicBezTo>
                    <a:pt x="-12" y="83"/>
                    <a:pt x="21" y="22"/>
                    <a:pt x="80" y="4"/>
                  </a:cubicBezTo>
                  <a:cubicBezTo>
                    <a:pt x="127" y="-10"/>
                    <a:pt x="177" y="10"/>
                    <a:pt x="203" y="50"/>
                  </a:cubicBezTo>
                  <a:cubicBezTo>
                    <a:pt x="176" y="24"/>
                    <a:pt x="136" y="13"/>
                    <a:pt x="97" y="24"/>
                  </a:cubicBezTo>
                  <a:cubicBezTo>
                    <a:pt x="38" y="42"/>
                    <a:pt x="5" y="103"/>
                    <a:pt x="22" y="162"/>
                  </a:cubicBezTo>
                  <a:cubicBezTo>
                    <a:pt x="25" y="173"/>
                    <a:pt x="30" y="182"/>
                    <a:pt x="36" y="191"/>
                  </a:cubicBezTo>
                  <a:cubicBezTo>
                    <a:pt x="22"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6" name="Google Shape;2066;p40"/>
            <p:cNvSpPr/>
            <p:nvPr/>
          </p:nvSpPr>
          <p:spPr>
            <a:xfrm rot="6331355">
              <a:off x="1537" y="4275997"/>
              <a:ext cx="226525" cy="226525"/>
            </a:xfrm>
            <a:custGeom>
              <a:avLst/>
              <a:gdLst/>
              <a:ahLst/>
              <a:cxnLst/>
              <a:rect l="l" t="t" r="r" b="b"/>
              <a:pathLst>
                <a:path w="217" h="217" extrusionOk="0">
                  <a:moveTo>
                    <a:pt x="208" y="153"/>
                  </a:moveTo>
                  <a:cubicBezTo>
                    <a:pt x="183" y="207"/>
                    <a:pt x="119" y="232"/>
                    <a:pt x="64" y="207"/>
                  </a:cubicBezTo>
                  <a:cubicBezTo>
                    <a:pt x="9" y="183"/>
                    <a:pt x="-15" y="118"/>
                    <a:pt x="9" y="64"/>
                  </a:cubicBezTo>
                  <a:cubicBezTo>
                    <a:pt x="34" y="9"/>
                    <a:pt x="98" y="-15"/>
                    <a:pt x="153" y="9"/>
                  </a:cubicBezTo>
                  <a:cubicBezTo>
                    <a:pt x="208" y="34"/>
                    <a:pt x="232" y="98"/>
                    <a:pt x="208" y="1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7" name="Google Shape;2067;p40"/>
            <p:cNvSpPr/>
            <p:nvPr/>
          </p:nvSpPr>
          <p:spPr>
            <a:xfrm rot="6331355">
              <a:off x="15228" y="4288683"/>
              <a:ext cx="200428" cy="200428"/>
            </a:xfrm>
            <a:custGeom>
              <a:avLst/>
              <a:gdLst/>
              <a:ahLst/>
              <a:cxnLst/>
              <a:rect l="l" t="t" r="r" b="b"/>
              <a:pathLst>
                <a:path w="192" h="192" extrusionOk="0">
                  <a:moveTo>
                    <a:pt x="184" y="136"/>
                  </a:moveTo>
                  <a:cubicBezTo>
                    <a:pt x="162" y="184"/>
                    <a:pt x="105" y="205"/>
                    <a:pt x="57" y="184"/>
                  </a:cubicBezTo>
                  <a:cubicBezTo>
                    <a:pt x="8" y="162"/>
                    <a:pt x="-13" y="105"/>
                    <a:pt x="9" y="57"/>
                  </a:cubicBezTo>
                  <a:cubicBezTo>
                    <a:pt x="30" y="9"/>
                    <a:pt x="87" y="-13"/>
                    <a:pt x="136" y="9"/>
                  </a:cubicBezTo>
                  <a:cubicBezTo>
                    <a:pt x="184" y="31"/>
                    <a:pt x="206" y="87"/>
                    <a:pt x="184" y="136"/>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8" name="Google Shape;2068;p40"/>
            <p:cNvSpPr/>
            <p:nvPr/>
          </p:nvSpPr>
          <p:spPr>
            <a:xfrm rot="6331355">
              <a:off x="28678" y="4303138"/>
              <a:ext cx="172242" cy="172242"/>
            </a:xfrm>
            <a:custGeom>
              <a:avLst/>
              <a:gdLst/>
              <a:ahLst/>
              <a:cxnLst/>
              <a:rect l="l" t="t" r="r" b="b"/>
              <a:pathLst>
                <a:path w="165" h="165" extrusionOk="0">
                  <a:moveTo>
                    <a:pt x="158" y="116"/>
                  </a:moveTo>
                  <a:cubicBezTo>
                    <a:pt x="139" y="158"/>
                    <a:pt x="90" y="176"/>
                    <a:pt x="48" y="157"/>
                  </a:cubicBezTo>
                  <a:cubicBezTo>
                    <a:pt x="7" y="139"/>
                    <a:pt x="-12" y="90"/>
                    <a:pt x="7" y="48"/>
                  </a:cubicBezTo>
                  <a:cubicBezTo>
                    <a:pt x="26" y="7"/>
                    <a:pt x="75" y="-12"/>
                    <a:pt x="116" y="7"/>
                  </a:cubicBezTo>
                  <a:cubicBezTo>
                    <a:pt x="158" y="26"/>
                    <a:pt x="176" y="75"/>
                    <a:pt x="158" y="11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9" name="Google Shape;2069;p40"/>
            <p:cNvSpPr/>
            <p:nvPr/>
          </p:nvSpPr>
          <p:spPr>
            <a:xfrm rot="6331355">
              <a:off x="11752" y="4336963"/>
              <a:ext cx="205647" cy="102302"/>
            </a:xfrm>
            <a:custGeom>
              <a:avLst/>
              <a:gdLst/>
              <a:ahLst/>
              <a:cxnLst/>
              <a:rect l="l" t="t" r="r" b="b"/>
              <a:pathLst>
                <a:path w="197" h="98" extrusionOk="0">
                  <a:moveTo>
                    <a:pt x="192" y="98"/>
                  </a:moveTo>
                  <a:lnTo>
                    <a:pt x="0" y="12"/>
                  </a:lnTo>
                  <a:lnTo>
                    <a:pt x="6" y="0"/>
                  </a:lnTo>
                  <a:lnTo>
                    <a:pt x="197" y="86"/>
                  </a:lnTo>
                  <a:lnTo>
                    <a:pt x="192" y="98"/>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0" name="Google Shape;2070;p40"/>
            <p:cNvSpPr/>
            <p:nvPr/>
          </p:nvSpPr>
          <p:spPr>
            <a:xfrm rot="6331355">
              <a:off x="19453" y="4342427"/>
              <a:ext cx="184769" cy="87687"/>
            </a:xfrm>
            <a:custGeom>
              <a:avLst/>
              <a:gdLst/>
              <a:ahLst/>
              <a:cxnLst/>
              <a:rect l="l" t="t" r="r" b="b"/>
              <a:pathLst>
                <a:path w="177" h="84" extrusionOk="0">
                  <a:moveTo>
                    <a:pt x="177" y="78"/>
                  </a:moveTo>
                  <a:cubicBezTo>
                    <a:pt x="177" y="80"/>
                    <a:pt x="175" y="82"/>
                    <a:pt x="174" y="84"/>
                  </a:cubicBezTo>
                  <a:lnTo>
                    <a:pt x="0" y="6"/>
                  </a:lnTo>
                  <a:cubicBezTo>
                    <a:pt x="1" y="4"/>
                    <a:pt x="1" y="2"/>
                    <a:pt x="2" y="0"/>
                  </a:cubicBezTo>
                  <a:lnTo>
                    <a:pt x="177" y="78"/>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1" name="Google Shape;2071;p40"/>
            <p:cNvSpPr/>
            <p:nvPr/>
          </p:nvSpPr>
          <p:spPr>
            <a:xfrm rot="6331355">
              <a:off x="-70167" y="4289999"/>
              <a:ext cx="257842" cy="243227"/>
            </a:xfrm>
            <a:custGeom>
              <a:avLst/>
              <a:gdLst/>
              <a:ahLst/>
              <a:cxnLst/>
              <a:rect l="l" t="t" r="r" b="b"/>
              <a:pathLst>
                <a:path w="247" h="233" extrusionOk="0">
                  <a:moveTo>
                    <a:pt x="241" y="60"/>
                  </a:moveTo>
                  <a:cubicBezTo>
                    <a:pt x="262" y="131"/>
                    <a:pt x="222" y="206"/>
                    <a:pt x="150" y="227"/>
                  </a:cubicBezTo>
                  <a:cubicBezTo>
                    <a:pt x="92" y="244"/>
                    <a:pt x="31" y="220"/>
                    <a:pt x="0" y="172"/>
                  </a:cubicBezTo>
                  <a:cubicBezTo>
                    <a:pt x="33" y="203"/>
                    <a:pt x="82" y="217"/>
                    <a:pt x="130" y="202"/>
                  </a:cubicBezTo>
                  <a:cubicBezTo>
                    <a:pt x="201" y="181"/>
                    <a:pt x="241" y="107"/>
                    <a:pt x="220" y="36"/>
                  </a:cubicBezTo>
                  <a:cubicBezTo>
                    <a:pt x="216" y="23"/>
                    <a:pt x="211" y="10"/>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2" name="Google Shape;2072;p40"/>
            <p:cNvSpPr/>
            <p:nvPr/>
          </p:nvSpPr>
          <p:spPr>
            <a:xfrm rot="6331355">
              <a:off x="54385" y="4271359"/>
              <a:ext cx="211910" cy="200428"/>
            </a:xfrm>
            <a:custGeom>
              <a:avLst/>
              <a:gdLst/>
              <a:ahLst/>
              <a:cxnLst/>
              <a:rect l="l" t="t" r="r" b="b"/>
              <a:pathLst>
                <a:path w="203" h="192" extrusionOk="0">
                  <a:moveTo>
                    <a:pt x="4" y="143"/>
                  </a:moveTo>
                  <a:cubicBezTo>
                    <a:pt x="-13" y="84"/>
                    <a:pt x="20" y="23"/>
                    <a:pt x="79" y="5"/>
                  </a:cubicBezTo>
                  <a:cubicBezTo>
                    <a:pt x="127" y="-9"/>
                    <a:pt x="177" y="11"/>
                    <a:pt x="203" y="50"/>
                  </a:cubicBezTo>
                  <a:cubicBezTo>
                    <a:pt x="175" y="24"/>
                    <a:pt x="135" y="14"/>
                    <a:pt x="96" y="25"/>
                  </a:cubicBezTo>
                  <a:cubicBezTo>
                    <a:pt x="37" y="43"/>
                    <a:pt x="4" y="104"/>
                    <a:pt x="21" y="163"/>
                  </a:cubicBezTo>
                  <a:cubicBezTo>
                    <a:pt x="25" y="173"/>
                    <a:pt x="29" y="183"/>
                    <a:pt x="35" y="192"/>
                  </a:cubicBezTo>
                  <a:cubicBezTo>
                    <a:pt x="21" y="179"/>
                    <a:pt x="10" y="162"/>
                    <a:pt x="4" y="143"/>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3" name="Google Shape;2073;p40"/>
            <p:cNvSpPr/>
            <p:nvPr/>
          </p:nvSpPr>
          <p:spPr>
            <a:xfrm rot="6331355">
              <a:off x="218524" y="4746878"/>
              <a:ext cx="226525" cy="226525"/>
            </a:xfrm>
            <a:custGeom>
              <a:avLst/>
              <a:gdLst/>
              <a:ahLst/>
              <a:cxnLst/>
              <a:rect l="l" t="t" r="r" b="b"/>
              <a:pathLst>
                <a:path w="217" h="217" extrusionOk="0">
                  <a:moveTo>
                    <a:pt x="149" y="8"/>
                  </a:moveTo>
                  <a:cubicBezTo>
                    <a:pt x="205" y="30"/>
                    <a:pt x="232" y="93"/>
                    <a:pt x="209" y="149"/>
                  </a:cubicBezTo>
                  <a:cubicBezTo>
                    <a:pt x="187" y="204"/>
                    <a:pt x="123" y="231"/>
                    <a:pt x="68" y="209"/>
                  </a:cubicBezTo>
                  <a:cubicBezTo>
                    <a:pt x="12" y="187"/>
                    <a:pt x="-15" y="123"/>
                    <a:pt x="7" y="68"/>
                  </a:cubicBezTo>
                  <a:cubicBezTo>
                    <a:pt x="30" y="12"/>
                    <a:pt x="93" y="-15"/>
                    <a:pt x="149" y="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4" name="Google Shape;2074;p40"/>
            <p:cNvSpPr/>
            <p:nvPr/>
          </p:nvSpPr>
          <p:spPr>
            <a:xfrm rot="6331355">
              <a:off x="232215" y="4759564"/>
              <a:ext cx="200428" cy="200428"/>
            </a:xfrm>
            <a:custGeom>
              <a:avLst/>
              <a:gdLst/>
              <a:ahLst/>
              <a:cxnLst/>
              <a:rect l="l" t="t" r="r" b="b"/>
              <a:pathLst>
                <a:path w="192" h="192" extrusionOk="0">
                  <a:moveTo>
                    <a:pt x="132" y="8"/>
                  </a:moveTo>
                  <a:cubicBezTo>
                    <a:pt x="181" y="27"/>
                    <a:pt x="205" y="83"/>
                    <a:pt x="186" y="132"/>
                  </a:cubicBezTo>
                  <a:cubicBezTo>
                    <a:pt x="166" y="181"/>
                    <a:pt x="110" y="205"/>
                    <a:pt x="61" y="185"/>
                  </a:cubicBezTo>
                  <a:cubicBezTo>
                    <a:pt x="11" y="165"/>
                    <a:pt x="-13" y="109"/>
                    <a:pt x="7" y="61"/>
                  </a:cubicBezTo>
                  <a:cubicBezTo>
                    <a:pt x="27" y="11"/>
                    <a:pt x="83" y="-12"/>
                    <a:pt x="132" y="8"/>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5" name="Google Shape;2075;p40"/>
            <p:cNvSpPr/>
            <p:nvPr/>
          </p:nvSpPr>
          <p:spPr>
            <a:xfrm rot="6331355">
              <a:off x="245665" y="4774020"/>
              <a:ext cx="172242" cy="172242"/>
            </a:xfrm>
            <a:custGeom>
              <a:avLst/>
              <a:gdLst/>
              <a:ahLst/>
              <a:cxnLst/>
              <a:rect l="l" t="t" r="r" b="b"/>
              <a:pathLst>
                <a:path w="165" h="165" extrusionOk="0">
                  <a:moveTo>
                    <a:pt x="113" y="6"/>
                  </a:moveTo>
                  <a:cubicBezTo>
                    <a:pt x="156" y="23"/>
                    <a:pt x="176" y="71"/>
                    <a:pt x="159" y="113"/>
                  </a:cubicBezTo>
                  <a:cubicBezTo>
                    <a:pt x="142" y="155"/>
                    <a:pt x="94" y="176"/>
                    <a:pt x="52" y="159"/>
                  </a:cubicBezTo>
                  <a:cubicBezTo>
                    <a:pt x="9" y="142"/>
                    <a:pt x="-11" y="94"/>
                    <a:pt x="6" y="52"/>
                  </a:cubicBezTo>
                  <a:cubicBezTo>
                    <a:pt x="23" y="9"/>
                    <a:pt x="71" y="-11"/>
                    <a:pt x="113" y="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6" name="Google Shape;2076;p40"/>
            <p:cNvSpPr/>
            <p:nvPr/>
          </p:nvSpPr>
          <p:spPr>
            <a:xfrm rot="6331355">
              <a:off x="284009" y="4757279"/>
              <a:ext cx="94994" cy="207735"/>
            </a:xfrm>
            <a:custGeom>
              <a:avLst/>
              <a:gdLst/>
              <a:ahLst/>
              <a:cxnLst/>
              <a:rect l="l" t="t" r="r" b="b"/>
              <a:pathLst>
                <a:path w="91" h="199" extrusionOk="0">
                  <a:moveTo>
                    <a:pt x="91" y="5"/>
                  </a:moveTo>
                  <a:lnTo>
                    <a:pt x="12" y="199"/>
                  </a:lnTo>
                  <a:lnTo>
                    <a:pt x="0" y="194"/>
                  </a:lnTo>
                  <a:lnTo>
                    <a:pt x="78" y="0"/>
                  </a:lnTo>
                  <a:lnTo>
                    <a:pt x="91" y="5"/>
                  </a:lnTo>
                  <a:close/>
                </a:path>
              </a:pathLst>
            </a:custGeom>
            <a:solidFill>
              <a:schemeClr val="lt2"/>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7" name="Google Shape;2077;p40"/>
            <p:cNvSpPr/>
            <p:nvPr/>
          </p:nvSpPr>
          <p:spPr>
            <a:xfrm rot="6331355">
              <a:off x="288588" y="4769292"/>
              <a:ext cx="81424" cy="187901"/>
            </a:xfrm>
            <a:custGeom>
              <a:avLst/>
              <a:gdLst/>
              <a:ahLst/>
              <a:cxnLst/>
              <a:rect l="l" t="t" r="r" b="b"/>
              <a:pathLst>
                <a:path w="78" h="180" extrusionOk="0">
                  <a:moveTo>
                    <a:pt x="72" y="0"/>
                  </a:moveTo>
                  <a:cubicBezTo>
                    <a:pt x="74" y="1"/>
                    <a:pt x="76" y="1"/>
                    <a:pt x="78" y="3"/>
                  </a:cubicBezTo>
                  <a:lnTo>
                    <a:pt x="7" y="180"/>
                  </a:lnTo>
                  <a:cubicBezTo>
                    <a:pt x="5" y="179"/>
                    <a:pt x="2" y="178"/>
                    <a:pt x="0" y="178"/>
                  </a:cubicBezTo>
                  <a:lnTo>
                    <a:pt x="72" y="0"/>
                  </a:lnTo>
                  <a:close/>
                </a:path>
              </a:pathLst>
            </a:custGeom>
            <a:solidFill>
              <a:srgbClr val="FFFFFF">
                <a:alpha val="20890"/>
              </a:srgbClr>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8" name="Google Shape;2078;p40"/>
            <p:cNvSpPr/>
            <p:nvPr/>
          </p:nvSpPr>
          <p:spPr>
            <a:xfrm rot="6331355">
              <a:off x="146820" y="4760880"/>
              <a:ext cx="257842" cy="243227"/>
            </a:xfrm>
            <a:custGeom>
              <a:avLst/>
              <a:gdLst/>
              <a:ahLst/>
              <a:cxnLst/>
              <a:rect l="l" t="t" r="r" b="b"/>
              <a:pathLst>
                <a:path w="247" h="233" extrusionOk="0">
                  <a:moveTo>
                    <a:pt x="241" y="60"/>
                  </a:moveTo>
                  <a:cubicBezTo>
                    <a:pt x="262" y="131"/>
                    <a:pt x="222" y="206"/>
                    <a:pt x="150" y="227"/>
                  </a:cubicBezTo>
                  <a:cubicBezTo>
                    <a:pt x="92" y="244"/>
                    <a:pt x="32" y="220"/>
                    <a:pt x="0" y="172"/>
                  </a:cubicBezTo>
                  <a:cubicBezTo>
                    <a:pt x="34" y="203"/>
                    <a:pt x="82" y="216"/>
                    <a:pt x="129" y="203"/>
                  </a:cubicBezTo>
                  <a:cubicBezTo>
                    <a:pt x="201" y="182"/>
                    <a:pt x="241" y="107"/>
                    <a:pt x="220"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9" name="Google Shape;2079;p40"/>
            <p:cNvSpPr/>
            <p:nvPr/>
          </p:nvSpPr>
          <p:spPr>
            <a:xfrm rot="6331355">
              <a:off x="270868" y="4742623"/>
              <a:ext cx="211910" cy="199384"/>
            </a:xfrm>
            <a:custGeom>
              <a:avLst/>
              <a:gdLst/>
              <a:ahLst/>
              <a:cxnLst/>
              <a:rect l="l" t="t" r="r" b="b"/>
              <a:pathLst>
                <a:path w="203" h="191" extrusionOk="0">
                  <a:moveTo>
                    <a:pt x="4" y="142"/>
                  </a:moveTo>
                  <a:cubicBezTo>
                    <a:pt x="-13" y="83"/>
                    <a:pt x="20" y="21"/>
                    <a:pt x="79" y="4"/>
                  </a:cubicBezTo>
                  <a:cubicBezTo>
                    <a:pt x="127" y="-10"/>
                    <a:pt x="177" y="10"/>
                    <a:pt x="203" y="49"/>
                  </a:cubicBezTo>
                  <a:cubicBezTo>
                    <a:pt x="175" y="24"/>
                    <a:pt x="135" y="13"/>
                    <a:pt x="96" y="24"/>
                  </a:cubicBezTo>
                  <a:cubicBezTo>
                    <a:pt x="38" y="42"/>
                    <a:pt x="4" y="103"/>
                    <a:pt x="21" y="162"/>
                  </a:cubicBezTo>
                  <a:cubicBezTo>
                    <a:pt x="25" y="173"/>
                    <a:pt x="29" y="182"/>
                    <a:pt x="35" y="191"/>
                  </a:cubicBezTo>
                  <a:cubicBezTo>
                    <a:pt x="21" y="178"/>
                    <a:pt x="10" y="161"/>
                    <a:pt x="4"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0" name="Google Shape;2080;p40"/>
            <p:cNvSpPr/>
            <p:nvPr/>
          </p:nvSpPr>
          <p:spPr>
            <a:xfrm rot="6331355">
              <a:off x="-438490" y="4478967"/>
              <a:ext cx="227569" cy="227569"/>
            </a:xfrm>
            <a:custGeom>
              <a:avLst/>
              <a:gdLst/>
              <a:ahLst/>
              <a:cxnLst/>
              <a:rect l="l" t="t" r="r" b="b"/>
              <a:pathLst>
                <a:path w="218" h="218" extrusionOk="0">
                  <a:moveTo>
                    <a:pt x="168" y="18"/>
                  </a:moveTo>
                  <a:cubicBezTo>
                    <a:pt x="218" y="50"/>
                    <a:pt x="233" y="117"/>
                    <a:pt x="200" y="168"/>
                  </a:cubicBezTo>
                  <a:cubicBezTo>
                    <a:pt x="168" y="218"/>
                    <a:pt x="100" y="233"/>
                    <a:pt x="50" y="200"/>
                  </a:cubicBezTo>
                  <a:cubicBezTo>
                    <a:pt x="-1" y="168"/>
                    <a:pt x="-15" y="101"/>
                    <a:pt x="17" y="50"/>
                  </a:cubicBezTo>
                  <a:cubicBezTo>
                    <a:pt x="50" y="0"/>
                    <a:pt x="117" y="-15"/>
                    <a:pt x="168" y="18"/>
                  </a:cubicBezTo>
                  <a:close/>
                </a:path>
              </a:pathLst>
            </a:custGeom>
            <a:solidFill>
              <a:schemeClr val="lt2"/>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1" name="Google Shape;2081;p40"/>
            <p:cNvSpPr/>
            <p:nvPr/>
          </p:nvSpPr>
          <p:spPr>
            <a:xfrm rot="6331355">
              <a:off x="-424920" y="4492538"/>
              <a:ext cx="200428" cy="200428"/>
            </a:xfrm>
            <a:custGeom>
              <a:avLst/>
              <a:gdLst/>
              <a:ahLst/>
              <a:cxnLst/>
              <a:rect l="l" t="t" r="r" b="b"/>
              <a:pathLst>
                <a:path w="192" h="192" extrusionOk="0">
                  <a:moveTo>
                    <a:pt x="148" y="15"/>
                  </a:moveTo>
                  <a:cubicBezTo>
                    <a:pt x="192" y="44"/>
                    <a:pt x="205" y="103"/>
                    <a:pt x="176" y="148"/>
                  </a:cubicBezTo>
                  <a:cubicBezTo>
                    <a:pt x="148" y="192"/>
                    <a:pt x="89" y="205"/>
                    <a:pt x="44" y="177"/>
                  </a:cubicBezTo>
                  <a:cubicBezTo>
                    <a:pt x="-1" y="148"/>
                    <a:pt x="-14" y="89"/>
                    <a:pt x="15" y="44"/>
                  </a:cubicBezTo>
                  <a:cubicBezTo>
                    <a:pt x="44" y="0"/>
                    <a:pt x="103" y="-13"/>
                    <a:pt x="148" y="15"/>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2" name="Google Shape;2082;p40"/>
            <p:cNvSpPr/>
            <p:nvPr/>
          </p:nvSpPr>
          <p:spPr>
            <a:xfrm rot="6331355">
              <a:off x="-410688" y="4506649"/>
              <a:ext cx="172242" cy="171199"/>
            </a:xfrm>
            <a:custGeom>
              <a:avLst/>
              <a:gdLst/>
              <a:ahLst/>
              <a:cxnLst/>
              <a:rect l="l" t="t" r="r" b="b"/>
              <a:pathLst>
                <a:path w="165" h="164" extrusionOk="0">
                  <a:moveTo>
                    <a:pt x="127" y="13"/>
                  </a:moveTo>
                  <a:cubicBezTo>
                    <a:pt x="166" y="37"/>
                    <a:pt x="177" y="88"/>
                    <a:pt x="152" y="127"/>
                  </a:cubicBezTo>
                  <a:cubicBezTo>
                    <a:pt x="128" y="165"/>
                    <a:pt x="76" y="176"/>
                    <a:pt x="38" y="151"/>
                  </a:cubicBezTo>
                  <a:cubicBezTo>
                    <a:pt x="0" y="127"/>
                    <a:pt x="-11" y="76"/>
                    <a:pt x="13" y="38"/>
                  </a:cubicBezTo>
                  <a:cubicBezTo>
                    <a:pt x="38" y="-1"/>
                    <a:pt x="89" y="-12"/>
                    <a:pt x="127" y="13"/>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3" name="Google Shape;2083;p40"/>
            <p:cNvSpPr/>
            <p:nvPr/>
          </p:nvSpPr>
          <p:spPr>
            <a:xfrm rot="6331355">
              <a:off x="-390592" y="4497598"/>
              <a:ext cx="130487" cy="191033"/>
            </a:xfrm>
            <a:custGeom>
              <a:avLst/>
              <a:gdLst/>
              <a:ahLst/>
              <a:cxnLst/>
              <a:rect l="l" t="t" r="r" b="b"/>
              <a:pathLst>
                <a:path w="125" h="183" extrusionOk="0">
                  <a:moveTo>
                    <a:pt x="125" y="7"/>
                  </a:moveTo>
                  <a:lnTo>
                    <a:pt x="11" y="183"/>
                  </a:lnTo>
                  <a:lnTo>
                    <a:pt x="0" y="176"/>
                  </a:lnTo>
                  <a:lnTo>
                    <a:pt x="114" y="0"/>
                  </a:lnTo>
                  <a:lnTo>
                    <a:pt x="125" y="7"/>
                  </a:lnTo>
                  <a:close/>
                </a:path>
              </a:pathLst>
            </a:custGeom>
            <a:solidFill>
              <a:schemeClr val="lt2"/>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4" name="Google Shape;2084;p40"/>
            <p:cNvSpPr/>
            <p:nvPr/>
          </p:nvSpPr>
          <p:spPr>
            <a:xfrm rot="6331355">
              <a:off x="-384588" y="4510114"/>
              <a:ext cx="113784" cy="171199"/>
            </a:xfrm>
            <a:custGeom>
              <a:avLst/>
              <a:gdLst/>
              <a:ahLst/>
              <a:cxnLst/>
              <a:rect l="l" t="t" r="r" b="b"/>
              <a:pathLst>
                <a:path w="109" h="164" extrusionOk="0">
                  <a:moveTo>
                    <a:pt x="104" y="0"/>
                  </a:moveTo>
                  <a:cubicBezTo>
                    <a:pt x="105" y="1"/>
                    <a:pt x="107" y="2"/>
                    <a:pt x="109" y="4"/>
                  </a:cubicBezTo>
                  <a:lnTo>
                    <a:pt x="5" y="164"/>
                  </a:lnTo>
                  <a:cubicBezTo>
                    <a:pt x="4" y="164"/>
                    <a:pt x="2" y="162"/>
                    <a:pt x="0" y="161"/>
                  </a:cubicBezTo>
                  <a:lnTo>
                    <a:pt x="104" y="0"/>
                  </a:ln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5" name="Google Shape;2085;p40"/>
            <p:cNvSpPr/>
            <p:nvPr/>
          </p:nvSpPr>
          <p:spPr>
            <a:xfrm rot="6331355">
              <a:off x="-510035" y="4492848"/>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7"/>
                    <a:pt x="221" y="35"/>
                  </a:cubicBezTo>
                  <a:cubicBezTo>
                    <a:pt x="217" y="22"/>
                    <a:pt x="211" y="10"/>
                    <a:pt x="204" y="0"/>
                  </a:cubicBezTo>
                  <a:cubicBezTo>
                    <a:pt x="221" y="15"/>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6" name="Google Shape;2086;p40"/>
            <p:cNvSpPr/>
            <p:nvPr/>
          </p:nvSpPr>
          <p:spPr>
            <a:xfrm rot="6331355">
              <a:off x="-386146" y="4474711"/>
              <a:ext cx="212954" cy="200428"/>
            </a:xfrm>
            <a:custGeom>
              <a:avLst/>
              <a:gdLst/>
              <a:ahLst/>
              <a:cxnLst/>
              <a:rect l="l" t="t" r="r" b="b"/>
              <a:pathLst>
                <a:path w="204" h="192" extrusionOk="0">
                  <a:moveTo>
                    <a:pt x="5" y="142"/>
                  </a:moveTo>
                  <a:cubicBezTo>
                    <a:pt x="-13" y="84"/>
                    <a:pt x="21" y="22"/>
                    <a:pt x="79" y="5"/>
                  </a:cubicBezTo>
                  <a:cubicBezTo>
                    <a:pt x="127" y="-9"/>
                    <a:pt x="177" y="10"/>
                    <a:pt x="204" y="50"/>
                  </a:cubicBezTo>
                  <a:cubicBezTo>
                    <a:pt x="176" y="24"/>
                    <a:pt x="136" y="13"/>
                    <a:pt x="97" y="25"/>
                  </a:cubicBezTo>
                  <a:cubicBezTo>
                    <a:pt x="38" y="42"/>
                    <a:pt x="5" y="104"/>
                    <a:pt x="22" y="162"/>
                  </a:cubicBezTo>
                  <a:cubicBezTo>
                    <a:pt x="25" y="173"/>
                    <a:pt x="30" y="183"/>
                    <a:pt x="36" y="192"/>
                  </a:cubicBezTo>
                  <a:cubicBezTo>
                    <a:pt x="21"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7" name="Google Shape;2087;p40"/>
            <p:cNvSpPr/>
            <p:nvPr/>
          </p:nvSpPr>
          <p:spPr>
            <a:xfrm rot="6331355">
              <a:off x="-222007" y="4950231"/>
              <a:ext cx="227569" cy="226525"/>
            </a:xfrm>
            <a:custGeom>
              <a:avLst/>
              <a:gdLst/>
              <a:ahLst/>
              <a:cxnLst/>
              <a:rect l="l" t="t" r="r" b="b"/>
              <a:pathLst>
                <a:path w="218" h="217" extrusionOk="0">
                  <a:moveTo>
                    <a:pt x="213" y="77"/>
                  </a:moveTo>
                  <a:cubicBezTo>
                    <a:pt x="230" y="135"/>
                    <a:pt x="197" y="195"/>
                    <a:pt x="140" y="212"/>
                  </a:cubicBezTo>
                  <a:cubicBezTo>
                    <a:pt x="82" y="229"/>
                    <a:pt x="22" y="196"/>
                    <a:pt x="5" y="139"/>
                  </a:cubicBezTo>
                  <a:cubicBezTo>
                    <a:pt x="-12" y="81"/>
                    <a:pt x="21" y="21"/>
                    <a:pt x="78" y="4"/>
                  </a:cubicBezTo>
                  <a:cubicBezTo>
                    <a:pt x="135" y="-13"/>
                    <a:pt x="196" y="20"/>
                    <a:pt x="213" y="7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8" name="Google Shape;2088;p40"/>
            <p:cNvSpPr/>
            <p:nvPr/>
          </p:nvSpPr>
          <p:spPr>
            <a:xfrm rot="6331355">
              <a:off x="-207933" y="4963419"/>
              <a:ext cx="200428" cy="200428"/>
            </a:xfrm>
            <a:custGeom>
              <a:avLst/>
              <a:gdLst/>
              <a:ahLst/>
              <a:cxnLst/>
              <a:rect l="l" t="t" r="r" b="b"/>
              <a:pathLst>
                <a:path w="192" h="192" extrusionOk="0">
                  <a:moveTo>
                    <a:pt x="188" y="69"/>
                  </a:moveTo>
                  <a:cubicBezTo>
                    <a:pt x="203" y="119"/>
                    <a:pt x="174" y="173"/>
                    <a:pt x="123" y="188"/>
                  </a:cubicBezTo>
                  <a:cubicBezTo>
                    <a:pt x="72" y="203"/>
                    <a:pt x="19" y="174"/>
                    <a:pt x="4" y="123"/>
                  </a:cubicBezTo>
                  <a:cubicBezTo>
                    <a:pt x="-11" y="73"/>
                    <a:pt x="18" y="19"/>
                    <a:pt x="69" y="4"/>
                  </a:cubicBezTo>
                  <a:cubicBezTo>
                    <a:pt x="119"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9" name="Google Shape;2089;p40"/>
            <p:cNvSpPr/>
            <p:nvPr/>
          </p:nvSpPr>
          <p:spPr>
            <a:xfrm rot="6331355">
              <a:off x="-193701" y="4977530"/>
              <a:ext cx="172242" cy="171199"/>
            </a:xfrm>
            <a:custGeom>
              <a:avLst/>
              <a:gdLst/>
              <a:ahLst/>
              <a:cxnLst/>
              <a:rect l="l" t="t" r="r" b="b"/>
              <a:pathLst>
                <a:path w="165" h="164" extrusionOk="0">
                  <a:moveTo>
                    <a:pt x="162" y="59"/>
                  </a:moveTo>
                  <a:cubicBezTo>
                    <a:pt x="175" y="102"/>
                    <a:pt x="150" y="148"/>
                    <a:pt x="106" y="161"/>
                  </a:cubicBezTo>
                  <a:cubicBezTo>
                    <a:pt x="63" y="174"/>
                    <a:pt x="17" y="149"/>
                    <a:pt x="4" y="105"/>
                  </a:cubicBezTo>
                  <a:cubicBezTo>
                    <a:pt x="-9" y="62"/>
                    <a:pt x="16" y="16"/>
                    <a:pt x="59" y="3"/>
                  </a:cubicBezTo>
                  <a:cubicBezTo>
                    <a:pt x="103" y="-10"/>
                    <a:pt x="149" y="15"/>
                    <a:pt x="162" y="59"/>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90" name="Google Shape;2090;p40"/>
            <p:cNvSpPr/>
            <p:nvPr/>
          </p:nvSpPr>
          <p:spPr>
            <a:xfrm rot="6331355">
              <a:off x="-215202" y="5025773"/>
              <a:ext cx="212954" cy="75160"/>
            </a:xfrm>
            <a:custGeom>
              <a:avLst/>
              <a:gdLst/>
              <a:ahLst/>
              <a:cxnLst/>
              <a:rect l="l" t="t" r="r" b="b"/>
              <a:pathLst>
                <a:path w="204" h="72" extrusionOk="0">
                  <a:moveTo>
                    <a:pt x="204" y="13"/>
                  </a:moveTo>
                  <a:lnTo>
                    <a:pt x="4" y="72"/>
                  </a:lnTo>
                  <a:lnTo>
                    <a:pt x="0" y="59"/>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91" name="Google Shape;2091;p40"/>
            <p:cNvSpPr/>
            <p:nvPr/>
          </p:nvSpPr>
          <p:spPr>
            <a:xfrm rot="6331355">
              <a:off x="-209607" y="5031542"/>
              <a:ext cx="194164" cy="63678"/>
            </a:xfrm>
            <a:custGeom>
              <a:avLst/>
              <a:gdLst/>
              <a:ahLst/>
              <a:cxnLst/>
              <a:rect l="l" t="t" r="r" b="b"/>
              <a:pathLst>
                <a:path w="186" h="61" extrusionOk="0">
                  <a:moveTo>
                    <a:pt x="184" y="0"/>
                  </a:moveTo>
                  <a:cubicBezTo>
                    <a:pt x="185" y="2"/>
                    <a:pt x="185" y="4"/>
                    <a:pt x="186" y="6"/>
                  </a:cubicBezTo>
                  <a:lnTo>
                    <a:pt x="2" y="61"/>
                  </a:lnTo>
                  <a:cubicBezTo>
                    <a:pt x="2" y="59"/>
                    <a:pt x="1" y="56"/>
                    <a:pt x="0" y="54"/>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92" name="Google Shape;2092;p40"/>
            <p:cNvSpPr/>
            <p:nvPr/>
          </p:nvSpPr>
          <p:spPr>
            <a:xfrm rot="6331355">
              <a:off x="-293049" y="4963729"/>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6"/>
                    <a:pt x="221" y="35"/>
                  </a:cubicBezTo>
                  <a:cubicBezTo>
                    <a:pt x="217" y="22"/>
                    <a:pt x="211" y="10"/>
                    <a:pt x="204" y="0"/>
                  </a:cubicBezTo>
                  <a:cubicBezTo>
                    <a:pt x="221" y="16"/>
                    <a:pt x="235"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93" name="Google Shape;2093;p40"/>
            <p:cNvSpPr/>
            <p:nvPr/>
          </p:nvSpPr>
          <p:spPr>
            <a:xfrm rot="6331355">
              <a:off x="-168497" y="4945090"/>
              <a:ext cx="211910" cy="200428"/>
            </a:xfrm>
            <a:custGeom>
              <a:avLst/>
              <a:gdLst/>
              <a:ahLst/>
              <a:cxnLst/>
              <a:rect l="l" t="t" r="r" b="b"/>
              <a:pathLst>
                <a:path w="203" h="192" extrusionOk="0">
                  <a:moveTo>
                    <a:pt x="5" y="142"/>
                  </a:moveTo>
                  <a:cubicBezTo>
                    <a:pt x="-12" y="84"/>
                    <a:pt x="21" y="22"/>
                    <a:pt x="80" y="5"/>
                  </a:cubicBezTo>
                  <a:cubicBezTo>
                    <a:pt x="127" y="-9"/>
                    <a:pt x="177" y="11"/>
                    <a:pt x="203" y="50"/>
                  </a:cubicBezTo>
                  <a:cubicBezTo>
                    <a:pt x="176" y="24"/>
                    <a:pt x="136" y="14"/>
                    <a:pt x="97" y="25"/>
                  </a:cubicBezTo>
                  <a:cubicBezTo>
                    <a:pt x="38" y="42"/>
                    <a:pt x="5" y="104"/>
                    <a:pt x="22" y="163"/>
                  </a:cubicBezTo>
                  <a:cubicBezTo>
                    <a:pt x="25" y="173"/>
                    <a:pt x="30" y="183"/>
                    <a:pt x="36" y="192"/>
                  </a:cubicBezTo>
                  <a:cubicBezTo>
                    <a:pt x="22"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94" name="Google Shape;2094;p40"/>
            <p:cNvSpPr/>
            <p:nvPr/>
          </p:nvSpPr>
          <p:spPr>
            <a:xfrm rot="6331355">
              <a:off x="-96290" y="3924370"/>
              <a:ext cx="1034498" cy="1225531"/>
            </a:xfrm>
            <a:custGeom>
              <a:avLst/>
              <a:gdLst/>
              <a:ahLst/>
              <a:cxnLst/>
              <a:rect l="l" t="t" r="r" b="b"/>
              <a:pathLst>
                <a:path w="991" h="1174" extrusionOk="0">
                  <a:moveTo>
                    <a:pt x="0" y="0"/>
                  </a:moveTo>
                  <a:lnTo>
                    <a:pt x="991" y="1174"/>
                  </a:lnTo>
                  <a:cubicBezTo>
                    <a:pt x="991" y="1174"/>
                    <a:pt x="181" y="6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6"/>
        <p:cNvGrpSpPr/>
        <p:nvPr/>
      </p:nvGrpSpPr>
      <p:grpSpPr>
        <a:xfrm>
          <a:off x="0" y="0"/>
          <a:ext cx="0" cy="0"/>
          <a:chOff x="0" y="0"/>
          <a:chExt cx="0" cy="0"/>
        </a:xfrm>
      </p:grpSpPr>
      <p:sp>
        <p:nvSpPr>
          <p:cNvPr id="2127" name="Google Shape;2127;p44"/>
          <p:cNvSpPr txBox="1">
            <a:spLocks noGrp="1"/>
          </p:cNvSpPr>
          <p:nvPr>
            <p:ph type="title"/>
          </p:nvPr>
        </p:nvSpPr>
        <p:spPr>
          <a:xfrm>
            <a:off x="713100" y="542613"/>
            <a:ext cx="7725900" cy="572700"/>
          </a:xfrm>
          <a:prstGeom prst="rect">
            <a:avLst/>
          </a:prstGeom>
        </p:spPr>
        <p:txBody>
          <a:bodyPr spcFirstLastPara="1" wrap="square" lIns="91425" tIns="91425" rIns="91425" bIns="91425" anchor="t" anchorCtr="0">
            <a:noAutofit/>
          </a:bodyPr>
          <a:lstStyle/>
          <a:p>
            <a:r>
              <a:rPr lang="en-GB"/>
              <a:t>Here are three main departments: </a:t>
            </a:r>
            <a:endParaRPr lang="en-GB"/>
          </a:p>
        </p:txBody>
      </p:sp>
      <p:sp>
        <p:nvSpPr>
          <p:cNvPr id="2128" name="Google Shape;2128;p44"/>
          <p:cNvSpPr txBox="1">
            <a:spLocks noGrp="1"/>
          </p:cNvSpPr>
          <p:nvPr>
            <p:ph type="subTitle" idx="3"/>
          </p:nvPr>
        </p:nvSpPr>
        <p:spPr>
          <a:xfrm>
            <a:off x="3394650" y="2658450"/>
            <a:ext cx="2362800" cy="4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Nursing</a:t>
            </a:r>
            <a:endParaRPr lang="en-US"/>
          </a:p>
        </p:txBody>
      </p:sp>
      <p:sp>
        <p:nvSpPr>
          <p:cNvPr id="2129" name="Google Shape;2129;p44"/>
          <p:cNvSpPr txBox="1">
            <a:spLocks noGrp="1"/>
          </p:cNvSpPr>
          <p:nvPr>
            <p:ph type="subTitle" idx="1"/>
          </p:nvPr>
        </p:nvSpPr>
        <p:spPr>
          <a:xfrm>
            <a:off x="861125" y="2658450"/>
            <a:ext cx="2362800" cy="4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IT</a:t>
            </a:r>
            <a:endParaRPr lang="en-GB"/>
          </a:p>
        </p:txBody>
      </p:sp>
      <p:sp>
        <p:nvSpPr>
          <p:cNvPr id="2130" name="Google Shape;2130;p44"/>
          <p:cNvSpPr txBox="1">
            <a:spLocks noGrp="1"/>
          </p:cNvSpPr>
          <p:nvPr>
            <p:ph type="subTitle" idx="2"/>
          </p:nvPr>
        </p:nvSpPr>
        <p:spPr>
          <a:xfrm>
            <a:off x="861125" y="3031324"/>
            <a:ext cx="2362800" cy="1227900"/>
          </a:xfrm>
          <a:prstGeom prst="rect">
            <a:avLst/>
          </a:prstGeom>
        </p:spPr>
        <p:txBody>
          <a:bodyPr spcFirstLastPara="1" wrap="square" lIns="91425" tIns="91425" rIns="91425" bIns="91425" anchor="t" anchorCtr="0">
            <a:noAutofit/>
          </a:bodyPr>
          <a:lstStyle/>
          <a:p>
            <a:pPr marL="0" indent="0"/>
            <a:r>
              <a:rPr lang="en-GB">
                <a:solidFill>
                  <a:srgbClr val="FFFFFF"/>
                </a:solidFill>
              </a:rPr>
              <a:t>IT infrastructure forms the backbone of a smart hospital, enabling seamless communication, data management, and automation of processes.</a:t>
            </a:r>
            <a:endParaRPr lang="en-US"/>
          </a:p>
          <a:p>
            <a:pPr marL="0" indent="0"/>
            <a:endParaRPr lang="en-GB"/>
          </a:p>
        </p:txBody>
      </p:sp>
      <p:sp>
        <p:nvSpPr>
          <p:cNvPr id="2131" name="Google Shape;2131;p44"/>
          <p:cNvSpPr txBox="1">
            <a:spLocks noGrp="1"/>
          </p:cNvSpPr>
          <p:nvPr>
            <p:ph type="subTitle" idx="4"/>
          </p:nvPr>
        </p:nvSpPr>
        <p:spPr>
          <a:xfrm>
            <a:off x="3394650" y="3031324"/>
            <a:ext cx="2362800" cy="1227900"/>
          </a:xfrm>
          <a:prstGeom prst="rect">
            <a:avLst/>
          </a:prstGeom>
        </p:spPr>
        <p:txBody>
          <a:bodyPr spcFirstLastPara="1" wrap="square" lIns="91425" tIns="91425" rIns="91425" bIns="91425" anchor="t" anchorCtr="0">
            <a:noAutofit/>
          </a:bodyPr>
          <a:lstStyle/>
          <a:p>
            <a:pPr marL="0" indent="0"/>
            <a:r>
              <a:rPr lang="en-GB"/>
              <a:t>Nurses play a central role in patient care, acting as advocates, educators, and coordinators of care delivery,</a:t>
            </a:r>
            <a:endParaRPr lang="en-US"/>
          </a:p>
          <a:p>
            <a:pPr marL="0" indent="0"/>
            <a:r>
              <a:rPr lang="en-GB"/>
              <a:t>remote monitoring systems for patient surveillance.</a:t>
            </a:r>
            <a:endParaRPr lang="en-GB"/>
          </a:p>
        </p:txBody>
      </p:sp>
      <p:sp>
        <p:nvSpPr>
          <p:cNvPr id="2132" name="Google Shape;2132;p44"/>
          <p:cNvSpPr txBox="1">
            <a:spLocks noGrp="1"/>
          </p:cNvSpPr>
          <p:nvPr>
            <p:ph type="subTitle" idx="5"/>
          </p:nvPr>
        </p:nvSpPr>
        <p:spPr>
          <a:xfrm>
            <a:off x="5928175" y="2658450"/>
            <a:ext cx="2362800" cy="4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Emergency</a:t>
            </a:r>
            <a:endParaRPr lang="en-GB"/>
          </a:p>
        </p:txBody>
      </p:sp>
      <p:sp>
        <p:nvSpPr>
          <p:cNvPr id="2133" name="Google Shape;2133;p44"/>
          <p:cNvSpPr txBox="1">
            <a:spLocks noGrp="1"/>
          </p:cNvSpPr>
          <p:nvPr>
            <p:ph type="subTitle" idx="6"/>
          </p:nvPr>
        </p:nvSpPr>
        <p:spPr>
          <a:xfrm>
            <a:off x="5928175" y="3031323"/>
            <a:ext cx="2362800" cy="1348639"/>
          </a:xfrm>
          <a:prstGeom prst="rect">
            <a:avLst/>
          </a:prstGeom>
        </p:spPr>
        <p:txBody>
          <a:bodyPr spcFirstLastPara="1" wrap="square" lIns="91425" tIns="91425" rIns="91425" bIns="91425" anchor="t" anchorCtr="0">
            <a:noAutofit/>
          </a:bodyPr>
          <a:lstStyle/>
          <a:p>
            <a:pPr marL="0" indent="0"/>
            <a:r>
              <a:rPr lang="en-GB">
                <a:solidFill>
                  <a:srgbClr val="FFFFFF"/>
                </a:solidFill>
              </a:rPr>
              <a:t>EDs are often the entry point for patients requiring urgent medical attention, making them critical components of any healthcare system which improve</a:t>
            </a:r>
            <a:r>
              <a:rPr lang="en-GB"/>
              <a:t> the accuracy of triage and diagnosis.</a:t>
            </a:r>
            <a:endParaRPr lang="en-US"/>
          </a:p>
        </p:txBody>
      </p:sp>
      <p:grpSp>
        <p:nvGrpSpPr>
          <p:cNvPr id="2134" name="Google Shape;2134;p44"/>
          <p:cNvGrpSpPr/>
          <p:nvPr/>
        </p:nvGrpSpPr>
        <p:grpSpPr>
          <a:xfrm>
            <a:off x="4275024" y="1926141"/>
            <a:ext cx="469686" cy="469686"/>
            <a:chOff x="-25834600" y="3176875"/>
            <a:chExt cx="296950" cy="296950"/>
          </a:xfrm>
        </p:grpSpPr>
        <p:sp>
          <p:nvSpPr>
            <p:cNvPr id="2135" name="Google Shape;2135;p4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4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7" name="Google Shape;2137;p4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8" name="Google Shape;2138;p4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9" name="Google Shape;2139;p4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40" name="Google Shape;2140;p44"/>
          <p:cNvGrpSpPr/>
          <p:nvPr/>
        </p:nvGrpSpPr>
        <p:grpSpPr>
          <a:xfrm>
            <a:off x="1806437" y="1899949"/>
            <a:ext cx="472177" cy="438526"/>
            <a:chOff x="-25465200" y="3565175"/>
            <a:chExt cx="298525" cy="277250"/>
          </a:xfrm>
        </p:grpSpPr>
        <p:sp>
          <p:nvSpPr>
            <p:cNvPr id="2141" name="Google Shape;2141;p4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2" name="Google Shape;2142;p4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 name="Google Shape;7631;p84"/>
          <p:cNvGrpSpPr/>
          <p:nvPr/>
        </p:nvGrpSpPr>
        <p:grpSpPr>
          <a:xfrm>
            <a:off x="6839468" y="1934705"/>
            <a:ext cx="540214" cy="531009"/>
            <a:chOff x="-24353075" y="3891250"/>
            <a:chExt cx="293800" cy="292225"/>
          </a:xfrm>
          <a:solidFill>
            <a:schemeClr val="bg1"/>
          </a:solidFill>
        </p:grpSpPr>
        <p:sp>
          <p:nvSpPr>
            <p:cNvPr id="9" name="Google Shape;7632;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7633;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 name="Google Shape;2013;p40"/>
          <p:cNvGrpSpPr/>
          <p:nvPr/>
        </p:nvGrpSpPr>
        <p:grpSpPr>
          <a:xfrm flipH="1">
            <a:off x="6838617" y="3034098"/>
            <a:ext cx="3643632" cy="3924089"/>
            <a:chOff x="-800109" y="3421521"/>
            <a:chExt cx="3068580" cy="3304773"/>
          </a:xfrm>
        </p:grpSpPr>
        <p:sp>
          <p:nvSpPr>
            <p:cNvPr id="12" name="Google Shape;2014;p40"/>
            <p:cNvSpPr/>
            <p:nvPr/>
          </p:nvSpPr>
          <p:spPr>
            <a:xfrm>
              <a:off x="-648165" y="3541695"/>
              <a:ext cx="2916636"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3" name="Google Shape;2015;p40"/>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 name="Google Shape;2016;p40"/>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 name="Google Shape;2017;p40"/>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2018;p40"/>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Google Shape;2019;p40"/>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 name="Google Shape;2020;p40"/>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2021;p40"/>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2022;p40"/>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1" name="Google Shape;2023;p40"/>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2024;p40"/>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2025;p40"/>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4" name="Google Shape;2026;p40"/>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2027;p40"/>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2028;p40"/>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2029;p40"/>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2030;p40"/>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2031;p40"/>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2032;p40"/>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1" name="Google Shape;2033;p40"/>
          <p:cNvGrpSpPr/>
          <p:nvPr/>
        </p:nvGrpSpPr>
        <p:grpSpPr>
          <a:xfrm>
            <a:off x="-1031841" y="3639468"/>
            <a:ext cx="2272451" cy="2098226"/>
            <a:chOff x="-739649" y="3480871"/>
            <a:chExt cx="2272451" cy="2098226"/>
          </a:xfrm>
        </p:grpSpPr>
        <p:sp>
          <p:nvSpPr>
            <p:cNvPr id="32" name="Google Shape;2034;p40"/>
            <p:cNvSpPr/>
            <p:nvPr/>
          </p:nvSpPr>
          <p:spPr>
            <a:xfrm rot="6331355">
              <a:off x="-620750" y="3425544"/>
              <a:ext cx="2098226" cy="2208879"/>
            </a:xfrm>
            <a:custGeom>
              <a:avLst/>
              <a:gdLst/>
              <a:ahLst/>
              <a:cxnLst/>
              <a:rect l="l" t="t" r="r" b="b"/>
              <a:pathLst>
                <a:path w="2010" h="2116" extrusionOk="0">
                  <a:moveTo>
                    <a:pt x="1990" y="1515"/>
                  </a:moveTo>
                  <a:lnTo>
                    <a:pt x="1295" y="2103"/>
                  </a:lnTo>
                  <a:cubicBezTo>
                    <a:pt x="1271" y="2123"/>
                    <a:pt x="1235" y="2120"/>
                    <a:pt x="1214" y="2096"/>
                  </a:cubicBezTo>
                  <a:lnTo>
                    <a:pt x="13" y="682"/>
                  </a:lnTo>
                  <a:cubicBezTo>
                    <a:pt x="-7" y="658"/>
                    <a:pt x="-4" y="622"/>
                    <a:pt x="20" y="601"/>
                  </a:cubicBezTo>
                  <a:lnTo>
                    <a:pt x="714" y="13"/>
                  </a:lnTo>
                  <a:cubicBezTo>
                    <a:pt x="738" y="-7"/>
                    <a:pt x="775" y="-4"/>
                    <a:pt x="795" y="20"/>
                  </a:cubicBezTo>
                  <a:lnTo>
                    <a:pt x="1996" y="1434"/>
                  </a:lnTo>
                  <a:cubicBezTo>
                    <a:pt x="2017" y="1458"/>
                    <a:pt x="2014" y="1494"/>
                    <a:pt x="1990" y="151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2035;p40"/>
            <p:cNvSpPr/>
            <p:nvPr/>
          </p:nvSpPr>
          <p:spPr>
            <a:xfrm rot="6331355">
              <a:off x="-579535" y="3465874"/>
              <a:ext cx="2016802" cy="2128499"/>
            </a:xfrm>
            <a:custGeom>
              <a:avLst/>
              <a:gdLst/>
              <a:ahLst/>
              <a:cxnLst/>
              <a:rect l="l" t="t" r="r" b="b"/>
              <a:pathLst>
                <a:path w="1932" h="2039" extrusionOk="0">
                  <a:moveTo>
                    <a:pt x="1912" y="1475"/>
                  </a:moveTo>
                  <a:lnTo>
                    <a:pt x="1261" y="2026"/>
                  </a:lnTo>
                  <a:cubicBezTo>
                    <a:pt x="1238" y="2046"/>
                    <a:pt x="1203" y="2043"/>
                    <a:pt x="1184" y="2020"/>
                  </a:cubicBezTo>
                  <a:lnTo>
                    <a:pt x="13" y="642"/>
                  </a:lnTo>
                  <a:cubicBezTo>
                    <a:pt x="-7" y="619"/>
                    <a:pt x="-4" y="585"/>
                    <a:pt x="19" y="565"/>
                  </a:cubicBezTo>
                  <a:lnTo>
                    <a:pt x="671" y="14"/>
                  </a:lnTo>
                  <a:cubicBezTo>
                    <a:pt x="694" y="-6"/>
                    <a:pt x="728" y="-3"/>
                    <a:pt x="748" y="20"/>
                  </a:cubicBezTo>
                  <a:lnTo>
                    <a:pt x="1918" y="1398"/>
                  </a:lnTo>
                  <a:cubicBezTo>
                    <a:pt x="1938" y="1421"/>
                    <a:pt x="1935" y="1455"/>
                    <a:pt x="1912" y="147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2036;p40"/>
            <p:cNvSpPr/>
            <p:nvPr/>
          </p:nvSpPr>
          <p:spPr>
            <a:xfrm rot="6331355">
              <a:off x="508878" y="3588018"/>
              <a:ext cx="419645" cy="1466670"/>
            </a:xfrm>
            <a:custGeom>
              <a:avLst/>
              <a:gdLst/>
              <a:ahLst/>
              <a:cxnLst/>
              <a:rect l="l" t="t" r="r" b="b"/>
              <a:pathLst>
                <a:path w="402" h="1405" extrusionOk="0">
                  <a:moveTo>
                    <a:pt x="250" y="1405"/>
                  </a:moveTo>
                  <a:cubicBezTo>
                    <a:pt x="250" y="1405"/>
                    <a:pt x="693" y="921"/>
                    <a:pt x="67" y="0"/>
                  </a:cubicBezTo>
                  <a:cubicBezTo>
                    <a:pt x="67" y="0"/>
                    <a:pt x="301" y="802"/>
                    <a:pt x="0" y="1109"/>
                  </a:cubicBezTo>
                  <a:lnTo>
                    <a:pt x="250" y="1405"/>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2037;p40"/>
            <p:cNvSpPr/>
            <p:nvPr/>
          </p:nvSpPr>
          <p:spPr>
            <a:xfrm rot="6331355">
              <a:off x="-182210" y="4038266"/>
              <a:ext cx="557439" cy="1672317"/>
            </a:xfrm>
            <a:custGeom>
              <a:avLst/>
              <a:gdLst/>
              <a:ahLst/>
              <a:cxnLst/>
              <a:rect l="l" t="t" r="r" b="b"/>
              <a:pathLst>
                <a:path w="534" h="1602" extrusionOk="0">
                  <a:moveTo>
                    <a:pt x="326" y="384"/>
                  </a:moveTo>
                  <a:lnTo>
                    <a:pt x="534" y="1272"/>
                  </a:lnTo>
                  <a:lnTo>
                    <a:pt x="159" y="1589"/>
                  </a:lnTo>
                  <a:cubicBezTo>
                    <a:pt x="136" y="1609"/>
                    <a:pt x="101" y="1606"/>
                    <a:pt x="82" y="1583"/>
                  </a:cubicBezTo>
                  <a:lnTo>
                    <a:pt x="0" y="1487"/>
                  </a:lnTo>
                  <a:lnTo>
                    <a:pt x="0" y="0"/>
                  </a:lnTo>
                  <a:lnTo>
                    <a:pt x="326" y="384"/>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6" name="Google Shape;2038;p40"/>
            <p:cNvSpPr/>
            <p:nvPr/>
          </p:nvSpPr>
          <p:spPr>
            <a:xfrm rot="6331355">
              <a:off x="881171" y="3868790"/>
              <a:ext cx="227569" cy="226525"/>
            </a:xfrm>
            <a:custGeom>
              <a:avLst/>
              <a:gdLst/>
              <a:ahLst/>
              <a:cxnLst/>
              <a:rect l="l" t="t" r="r" b="b"/>
              <a:pathLst>
                <a:path w="218" h="217" extrusionOk="0">
                  <a:moveTo>
                    <a:pt x="213" y="78"/>
                  </a:moveTo>
                  <a:cubicBezTo>
                    <a:pt x="231" y="135"/>
                    <a:pt x="198" y="196"/>
                    <a:pt x="140" y="213"/>
                  </a:cubicBezTo>
                  <a:cubicBezTo>
                    <a:pt x="82" y="230"/>
                    <a:pt x="22" y="197"/>
                    <a:pt x="5" y="140"/>
                  </a:cubicBezTo>
                  <a:cubicBezTo>
                    <a:pt x="-12" y="82"/>
                    <a:pt x="21" y="22"/>
                    <a:pt x="78" y="5"/>
                  </a:cubicBezTo>
                  <a:cubicBezTo>
                    <a:pt x="136" y="-12"/>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2039;p40"/>
            <p:cNvSpPr/>
            <p:nvPr/>
          </p:nvSpPr>
          <p:spPr>
            <a:xfrm rot="6331355">
              <a:off x="894239" y="3881699"/>
              <a:ext cx="200428" cy="200428"/>
            </a:xfrm>
            <a:custGeom>
              <a:avLst/>
              <a:gdLst/>
              <a:ahLst/>
              <a:cxnLst/>
              <a:rect l="l" t="t" r="r" b="b"/>
              <a:pathLst>
                <a:path w="192" h="192" extrusionOk="0">
                  <a:moveTo>
                    <a:pt x="188" y="69"/>
                  </a:moveTo>
                  <a:cubicBezTo>
                    <a:pt x="203" y="119"/>
                    <a:pt x="174" y="172"/>
                    <a:pt x="123" y="188"/>
                  </a:cubicBezTo>
                  <a:cubicBezTo>
                    <a:pt x="72" y="203"/>
                    <a:pt x="19" y="174"/>
                    <a:pt x="4" y="123"/>
                  </a:cubicBezTo>
                  <a:cubicBezTo>
                    <a:pt x="-11" y="72"/>
                    <a:pt x="18" y="19"/>
                    <a:pt x="69" y="4"/>
                  </a:cubicBezTo>
                  <a:cubicBezTo>
                    <a:pt x="120"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2040;p40"/>
            <p:cNvSpPr/>
            <p:nvPr/>
          </p:nvSpPr>
          <p:spPr>
            <a:xfrm rot="6331355">
              <a:off x="908695" y="3896434"/>
              <a:ext cx="172242" cy="172242"/>
            </a:xfrm>
            <a:custGeom>
              <a:avLst/>
              <a:gdLst/>
              <a:ahLst/>
              <a:cxnLst/>
              <a:rect l="l" t="t" r="r" b="b"/>
              <a:pathLst>
                <a:path w="165" h="165" extrusionOk="0">
                  <a:moveTo>
                    <a:pt x="161" y="59"/>
                  </a:moveTo>
                  <a:cubicBezTo>
                    <a:pt x="174" y="103"/>
                    <a:pt x="149" y="149"/>
                    <a:pt x="105" y="162"/>
                  </a:cubicBezTo>
                  <a:cubicBezTo>
                    <a:pt x="62" y="175"/>
                    <a:pt x="16" y="150"/>
                    <a:pt x="3" y="106"/>
                  </a:cubicBezTo>
                  <a:cubicBezTo>
                    <a:pt x="-10" y="62"/>
                    <a:pt x="15" y="17"/>
                    <a:pt x="59" y="4"/>
                  </a:cubicBezTo>
                  <a:cubicBezTo>
                    <a:pt x="102" y="-9"/>
                    <a:pt x="148" y="16"/>
                    <a:pt x="161"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2041;p40"/>
            <p:cNvSpPr/>
            <p:nvPr/>
          </p:nvSpPr>
          <p:spPr>
            <a:xfrm rot="6331355">
              <a:off x="886811" y="3944174"/>
              <a:ext cx="213998" cy="76204"/>
            </a:xfrm>
            <a:custGeom>
              <a:avLst/>
              <a:gdLst/>
              <a:ahLst/>
              <a:cxnLst/>
              <a:rect l="l" t="t" r="r" b="b"/>
              <a:pathLst>
                <a:path w="205" h="73" extrusionOk="0">
                  <a:moveTo>
                    <a:pt x="205" y="13"/>
                  </a:moveTo>
                  <a:lnTo>
                    <a:pt x="4" y="73"/>
                  </a:lnTo>
                  <a:lnTo>
                    <a:pt x="0" y="60"/>
                  </a:lnTo>
                  <a:lnTo>
                    <a:pt x="201" y="0"/>
                  </a:lnTo>
                  <a:lnTo>
                    <a:pt x="205"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 name="Google Shape;2042;p40"/>
            <p:cNvSpPr/>
            <p:nvPr/>
          </p:nvSpPr>
          <p:spPr>
            <a:xfrm rot="6331355">
              <a:off x="893571" y="3950102"/>
              <a:ext cx="194164" cy="63678"/>
            </a:xfrm>
            <a:custGeom>
              <a:avLst/>
              <a:gdLst/>
              <a:ahLst/>
              <a:cxnLst/>
              <a:rect l="l" t="t" r="r" b="b"/>
              <a:pathLst>
                <a:path w="186" h="61" extrusionOk="0">
                  <a:moveTo>
                    <a:pt x="185" y="0"/>
                  </a:moveTo>
                  <a:cubicBezTo>
                    <a:pt x="185" y="3"/>
                    <a:pt x="186" y="5"/>
                    <a:pt x="186" y="7"/>
                  </a:cubicBezTo>
                  <a:lnTo>
                    <a:pt x="3" y="61"/>
                  </a:lnTo>
                  <a:cubicBezTo>
                    <a:pt x="2" y="59"/>
                    <a:pt x="1" y="57"/>
                    <a:pt x="0" y="55"/>
                  </a:cubicBezTo>
                  <a:lnTo>
                    <a:pt x="185"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2043;p40"/>
            <p:cNvSpPr/>
            <p:nvPr/>
          </p:nvSpPr>
          <p:spPr>
            <a:xfrm rot="6331355">
              <a:off x="809850" y="3883295"/>
              <a:ext cx="257842" cy="243227"/>
            </a:xfrm>
            <a:custGeom>
              <a:avLst/>
              <a:gdLst/>
              <a:ahLst/>
              <a:cxnLst/>
              <a:rect l="l" t="t" r="r" b="b"/>
              <a:pathLst>
                <a:path w="247" h="233" extrusionOk="0">
                  <a:moveTo>
                    <a:pt x="241" y="60"/>
                  </a:moveTo>
                  <a:cubicBezTo>
                    <a:pt x="262" y="132"/>
                    <a:pt x="221" y="206"/>
                    <a:pt x="150" y="228"/>
                  </a:cubicBezTo>
                  <a:cubicBezTo>
                    <a:pt x="92" y="245"/>
                    <a:pt x="31" y="221"/>
                    <a:pt x="0" y="173"/>
                  </a:cubicBezTo>
                  <a:cubicBezTo>
                    <a:pt x="33" y="204"/>
                    <a:pt x="82" y="217"/>
                    <a:pt x="129" y="203"/>
                  </a:cubicBezTo>
                  <a:cubicBezTo>
                    <a:pt x="201" y="182"/>
                    <a:pt x="241" y="107"/>
                    <a:pt x="220" y="36"/>
                  </a:cubicBezTo>
                  <a:cubicBezTo>
                    <a:pt x="216" y="23"/>
                    <a:pt x="211" y="11"/>
                    <a:pt x="203" y="0"/>
                  </a:cubicBezTo>
                  <a:cubicBezTo>
                    <a:pt x="221" y="16"/>
                    <a:pt x="234" y="37"/>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2044;p40"/>
            <p:cNvSpPr/>
            <p:nvPr/>
          </p:nvSpPr>
          <p:spPr>
            <a:xfrm rot="6331355">
              <a:off x="933516" y="3864534"/>
              <a:ext cx="212954" cy="199384"/>
            </a:xfrm>
            <a:custGeom>
              <a:avLst/>
              <a:gdLst/>
              <a:ahLst/>
              <a:cxnLst/>
              <a:rect l="l" t="t" r="r" b="b"/>
              <a:pathLst>
                <a:path w="204" h="191" extrusionOk="0">
                  <a:moveTo>
                    <a:pt x="5" y="142"/>
                  </a:moveTo>
                  <a:cubicBezTo>
                    <a:pt x="-12" y="83"/>
                    <a:pt x="21" y="22"/>
                    <a:pt x="80" y="5"/>
                  </a:cubicBezTo>
                  <a:cubicBezTo>
                    <a:pt x="128" y="-10"/>
                    <a:pt x="178" y="10"/>
                    <a:pt x="204" y="50"/>
                  </a:cubicBezTo>
                  <a:cubicBezTo>
                    <a:pt x="176" y="24"/>
                    <a:pt x="136" y="13"/>
                    <a:pt x="97" y="25"/>
                  </a:cubicBezTo>
                  <a:cubicBezTo>
                    <a:pt x="38" y="42"/>
                    <a:pt x="5" y="104"/>
                    <a:pt x="22" y="162"/>
                  </a:cubicBezTo>
                  <a:cubicBezTo>
                    <a:pt x="25" y="173"/>
                    <a:pt x="30" y="183"/>
                    <a:pt x="36" y="191"/>
                  </a:cubicBezTo>
                  <a:cubicBezTo>
                    <a:pt x="22" y="178"/>
                    <a:pt x="11" y="162"/>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3" name="Google Shape;2045;p40"/>
            <p:cNvSpPr/>
            <p:nvPr/>
          </p:nvSpPr>
          <p:spPr>
            <a:xfrm rot="6331355">
              <a:off x="1098158" y="4339671"/>
              <a:ext cx="227569" cy="226525"/>
            </a:xfrm>
            <a:custGeom>
              <a:avLst/>
              <a:gdLst/>
              <a:ahLst/>
              <a:cxnLst/>
              <a:rect l="l" t="t" r="r" b="b"/>
              <a:pathLst>
                <a:path w="218" h="217" extrusionOk="0">
                  <a:moveTo>
                    <a:pt x="83" y="214"/>
                  </a:moveTo>
                  <a:cubicBezTo>
                    <a:pt x="25" y="200"/>
                    <a:pt x="-11" y="141"/>
                    <a:pt x="4" y="83"/>
                  </a:cubicBezTo>
                  <a:cubicBezTo>
                    <a:pt x="18" y="24"/>
                    <a:pt x="77" y="-11"/>
                    <a:pt x="135" y="3"/>
                  </a:cubicBezTo>
                  <a:cubicBezTo>
                    <a:pt x="194" y="18"/>
                    <a:pt x="229" y="77"/>
                    <a:pt x="215" y="135"/>
                  </a:cubicBezTo>
                  <a:cubicBezTo>
                    <a:pt x="200" y="193"/>
                    <a:pt x="141" y="228"/>
                    <a:pt x="83" y="214"/>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4" name="Google Shape;2046;p40"/>
            <p:cNvSpPr/>
            <p:nvPr/>
          </p:nvSpPr>
          <p:spPr>
            <a:xfrm rot="6331355">
              <a:off x="1111226" y="4352580"/>
              <a:ext cx="200428" cy="200428"/>
            </a:xfrm>
            <a:custGeom>
              <a:avLst/>
              <a:gdLst/>
              <a:ahLst/>
              <a:cxnLst/>
              <a:rect l="l" t="t" r="r" b="b"/>
              <a:pathLst>
                <a:path w="192" h="192" extrusionOk="0">
                  <a:moveTo>
                    <a:pt x="73" y="189"/>
                  </a:moveTo>
                  <a:cubicBezTo>
                    <a:pt x="22" y="176"/>
                    <a:pt x="-10" y="124"/>
                    <a:pt x="3" y="73"/>
                  </a:cubicBezTo>
                  <a:cubicBezTo>
                    <a:pt x="16" y="21"/>
                    <a:pt x="68" y="-10"/>
                    <a:pt x="119" y="3"/>
                  </a:cubicBezTo>
                  <a:cubicBezTo>
                    <a:pt x="171" y="15"/>
                    <a:pt x="202" y="67"/>
                    <a:pt x="190" y="119"/>
                  </a:cubicBezTo>
                  <a:cubicBezTo>
                    <a:pt x="177" y="170"/>
                    <a:pt x="125" y="202"/>
                    <a:pt x="73" y="18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2047;p40"/>
            <p:cNvSpPr/>
            <p:nvPr/>
          </p:nvSpPr>
          <p:spPr>
            <a:xfrm rot="6331355">
              <a:off x="1125682" y="4367315"/>
              <a:ext cx="172242" cy="172242"/>
            </a:xfrm>
            <a:custGeom>
              <a:avLst/>
              <a:gdLst/>
              <a:ahLst/>
              <a:cxnLst/>
              <a:rect l="l" t="t" r="r" b="b"/>
              <a:pathLst>
                <a:path w="165" h="165" extrusionOk="0">
                  <a:moveTo>
                    <a:pt x="63" y="163"/>
                  </a:moveTo>
                  <a:cubicBezTo>
                    <a:pt x="18" y="152"/>
                    <a:pt x="-9" y="107"/>
                    <a:pt x="2" y="63"/>
                  </a:cubicBezTo>
                  <a:cubicBezTo>
                    <a:pt x="13" y="19"/>
                    <a:pt x="58" y="-8"/>
                    <a:pt x="102" y="3"/>
                  </a:cubicBezTo>
                  <a:cubicBezTo>
                    <a:pt x="146" y="14"/>
                    <a:pt x="173" y="58"/>
                    <a:pt x="162" y="102"/>
                  </a:cubicBezTo>
                  <a:cubicBezTo>
                    <a:pt x="151" y="147"/>
                    <a:pt x="107" y="174"/>
                    <a:pt x="63" y="163"/>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6" name="Google Shape;2048;p40"/>
            <p:cNvSpPr/>
            <p:nvPr/>
          </p:nvSpPr>
          <p:spPr>
            <a:xfrm rot="6331355">
              <a:off x="1179199" y="4344388"/>
              <a:ext cx="65765" cy="216086"/>
            </a:xfrm>
            <a:custGeom>
              <a:avLst/>
              <a:gdLst/>
              <a:ahLst/>
              <a:cxnLst/>
              <a:rect l="l" t="t" r="r" b="b"/>
              <a:pathLst>
                <a:path w="63" h="207" extrusionOk="0">
                  <a:moveTo>
                    <a:pt x="0" y="203"/>
                  </a:moveTo>
                  <a:lnTo>
                    <a:pt x="50" y="0"/>
                  </a:lnTo>
                  <a:lnTo>
                    <a:pt x="63" y="3"/>
                  </a:lnTo>
                  <a:lnTo>
                    <a:pt x="13" y="207"/>
                  </a:lnTo>
                  <a:lnTo>
                    <a:pt x="0" y="203"/>
                  </a:lnTo>
                  <a:close/>
                </a:path>
              </a:pathLst>
            </a:custGeom>
            <a:solidFill>
              <a:schemeClr val="lt2"/>
            </a:solidFill>
            <a:ln>
              <a:noFill/>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2049;p40"/>
            <p:cNvSpPr/>
            <p:nvPr/>
          </p:nvSpPr>
          <p:spPr>
            <a:xfrm rot="6331355">
              <a:off x="1186421" y="4350924"/>
              <a:ext cx="54282" cy="196252"/>
            </a:xfrm>
            <a:custGeom>
              <a:avLst/>
              <a:gdLst/>
              <a:ahLst/>
              <a:cxnLst/>
              <a:rect l="l" t="t" r="r" b="b"/>
              <a:pathLst>
                <a:path w="52" h="188" extrusionOk="0">
                  <a:moveTo>
                    <a:pt x="6" y="188"/>
                  </a:moveTo>
                  <a:cubicBezTo>
                    <a:pt x="4" y="187"/>
                    <a:pt x="2" y="186"/>
                    <a:pt x="0" y="186"/>
                  </a:cubicBezTo>
                  <a:lnTo>
                    <a:pt x="46" y="0"/>
                  </a:lnTo>
                  <a:cubicBezTo>
                    <a:pt x="48" y="0"/>
                    <a:pt x="50" y="1"/>
                    <a:pt x="52" y="2"/>
                  </a:cubicBezTo>
                  <a:lnTo>
                    <a:pt x="6" y="188"/>
                  </a:lnTo>
                  <a:close/>
                </a:path>
              </a:pathLst>
            </a:custGeom>
            <a:solidFill>
              <a:srgbClr val="FFFFFF">
                <a:alpha val="20890"/>
              </a:srgbClr>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8" name="Google Shape;2050;p40"/>
            <p:cNvSpPr/>
            <p:nvPr/>
          </p:nvSpPr>
          <p:spPr>
            <a:xfrm rot="6331355">
              <a:off x="1026837" y="4354176"/>
              <a:ext cx="257842" cy="243227"/>
            </a:xfrm>
            <a:custGeom>
              <a:avLst/>
              <a:gdLst/>
              <a:ahLst/>
              <a:cxnLst/>
              <a:rect l="l" t="t" r="r" b="b"/>
              <a:pathLst>
                <a:path w="247" h="233" extrusionOk="0">
                  <a:moveTo>
                    <a:pt x="241" y="60"/>
                  </a:moveTo>
                  <a:cubicBezTo>
                    <a:pt x="262" y="132"/>
                    <a:pt x="222" y="206"/>
                    <a:pt x="150" y="227"/>
                  </a:cubicBezTo>
                  <a:cubicBezTo>
                    <a:pt x="92" y="245"/>
                    <a:pt x="31" y="221"/>
                    <a:pt x="0" y="173"/>
                  </a:cubicBezTo>
                  <a:cubicBezTo>
                    <a:pt x="33" y="204"/>
                    <a:pt x="82" y="217"/>
                    <a:pt x="129" y="203"/>
                  </a:cubicBezTo>
                  <a:cubicBezTo>
                    <a:pt x="201" y="182"/>
                    <a:pt x="241" y="107"/>
                    <a:pt x="220" y="36"/>
                  </a:cubicBezTo>
                  <a:cubicBezTo>
                    <a:pt x="216"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2051;p40"/>
            <p:cNvSpPr/>
            <p:nvPr/>
          </p:nvSpPr>
          <p:spPr>
            <a:xfrm rot="6331355">
              <a:off x="1150382" y="4335257"/>
              <a:ext cx="211910" cy="200428"/>
            </a:xfrm>
            <a:custGeom>
              <a:avLst/>
              <a:gdLst/>
              <a:ahLst/>
              <a:cxnLst/>
              <a:rect l="l" t="t" r="r" b="b"/>
              <a:pathLst>
                <a:path w="203" h="192" extrusionOk="0">
                  <a:moveTo>
                    <a:pt x="4" y="142"/>
                  </a:moveTo>
                  <a:cubicBezTo>
                    <a:pt x="-13" y="84"/>
                    <a:pt x="20" y="22"/>
                    <a:pt x="79" y="4"/>
                  </a:cubicBezTo>
                  <a:cubicBezTo>
                    <a:pt x="127" y="-10"/>
                    <a:pt x="177" y="10"/>
                    <a:pt x="203" y="50"/>
                  </a:cubicBezTo>
                  <a:cubicBezTo>
                    <a:pt x="175" y="24"/>
                    <a:pt x="135" y="13"/>
                    <a:pt x="96" y="25"/>
                  </a:cubicBezTo>
                  <a:cubicBezTo>
                    <a:pt x="37" y="42"/>
                    <a:pt x="4" y="104"/>
                    <a:pt x="21" y="162"/>
                  </a:cubicBezTo>
                  <a:cubicBezTo>
                    <a:pt x="25" y="173"/>
                    <a:pt x="29" y="183"/>
                    <a:pt x="35" y="192"/>
                  </a:cubicBezTo>
                  <a:cubicBezTo>
                    <a:pt x="21" y="179"/>
                    <a:pt x="10" y="162"/>
                    <a:pt x="4"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0" name="Google Shape;2052;p40"/>
            <p:cNvSpPr/>
            <p:nvPr/>
          </p:nvSpPr>
          <p:spPr>
            <a:xfrm rot="6331355">
              <a:off x="441685" y="4072142"/>
              <a:ext cx="226525" cy="226525"/>
            </a:xfrm>
            <a:custGeom>
              <a:avLst/>
              <a:gdLst/>
              <a:ahLst/>
              <a:cxnLst/>
              <a:rect l="l" t="t" r="r" b="b"/>
              <a:pathLst>
                <a:path w="217" h="217" extrusionOk="0">
                  <a:moveTo>
                    <a:pt x="213" y="78"/>
                  </a:moveTo>
                  <a:cubicBezTo>
                    <a:pt x="230" y="135"/>
                    <a:pt x="197" y="195"/>
                    <a:pt x="140" y="213"/>
                  </a:cubicBezTo>
                  <a:cubicBezTo>
                    <a:pt x="82" y="230"/>
                    <a:pt x="22" y="197"/>
                    <a:pt x="4" y="139"/>
                  </a:cubicBezTo>
                  <a:cubicBezTo>
                    <a:pt x="-13" y="82"/>
                    <a:pt x="20" y="21"/>
                    <a:pt x="78" y="4"/>
                  </a:cubicBezTo>
                  <a:cubicBezTo>
                    <a:pt x="135" y="-13"/>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2053;p40"/>
            <p:cNvSpPr/>
            <p:nvPr/>
          </p:nvSpPr>
          <p:spPr>
            <a:xfrm rot="6331355">
              <a:off x="454594" y="4086216"/>
              <a:ext cx="200428" cy="199384"/>
            </a:xfrm>
            <a:custGeom>
              <a:avLst/>
              <a:gdLst/>
              <a:ahLst/>
              <a:cxnLst/>
              <a:rect l="l" t="t" r="r" b="b"/>
              <a:pathLst>
                <a:path w="192" h="191" extrusionOk="0">
                  <a:moveTo>
                    <a:pt x="188" y="68"/>
                  </a:moveTo>
                  <a:cubicBezTo>
                    <a:pt x="203" y="119"/>
                    <a:pt x="174" y="172"/>
                    <a:pt x="123" y="187"/>
                  </a:cubicBezTo>
                  <a:cubicBezTo>
                    <a:pt x="72" y="202"/>
                    <a:pt x="19" y="174"/>
                    <a:pt x="4" y="123"/>
                  </a:cubicBezTo>
                  <a:cubicBezTo>
                    <a:pt x="-11" y="72"/>
                    <a:pt x="17" y="19"/>
                    <a:pt x="68" y="4"/>
                  </a:cubicBezTo>
                  <a:cubicBezTo>
                    <a:pt x="119" y="-11"/>
                    <a:pt x="173" y="17"/>
                    <a:pt x="188" y="68"/>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2" name="Google Shape;2054;p40"/>
            <p:cNvSpPr/>
            <p:nvPr/>
          </p:nvSpPr>
          <p:spPr>
            <a:xfrm rot="6331355">
              <a:off x="468826" y="4099283"/>
              <a:ext cx="172242" cy="172242"/>
            </a:xfrm>
            <a:custGeom>
              <a:avLst/>
              <a:gdLst/>
              <a:ahLst/>
              <a:cxnLst/>
              <a:rect l="l" t="t" r="r" b="b"/>
              <a:pathLst>
                <a:path w="165" h="165" extrusionOk="0">
                  <a:moveTo>
                    <a:pt x="162" y="59"/>
                  </a:moveTo>
                  <a:cubicBezTo>
                    <a:pt x="175" y="103"/>
                    <a:pt x="150" y="148"/>
                    <a:pt x="106" y="161"/>
                  </a:cubicBezTo>
                  <a:cubicBezTo>
                    <a:pt x="62" y="174"/>
                    <a:pt x="17" y="150"/>
                    <a:pt x="4" y="106"/>
                  </a:cubicBezTo>
                  <a:cubicBezTo>
                    <a:pt x="-9" y="62"/>
                    <a:pt x="16" y="17"/>
                    <a:pt x="59" y="4"/>
                  </a:cubicBezTo>
                  <a:cubicBezTo>
                    <a:pt x="103" y="-9"/>
                    <a:pt x="149" y="15"/>
                    <a:pt x="162"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2055;p40"/>
            <p:cNvSpPr/>
            <p:nvPr/>
          </p:nvSpPr>
          <p:spPr>
            <a:xfrm rot="6331355">
              <a:off x="447325" y="4147526"/>
              <a:ext cx="212954" cy="76204"/>
            </a:xfrm>
            <a:custGeom>
              <a:avLst/>
              <a:gdLst/>
              <a:ahLst/>
              <a:cxnLst/>
              <a:rect l="l" t="t" r="r" b="b"/>
              <a:pathLst>
                <a:path w="204" h="73" extrusionOk="0">
                  <a:moveTo>
                    <a:pt x="204" y="13"/>
                  </a:moveTo>
                  <a:lnTo>
                    <a:pt x="3" y="73"/>
                  </a:lnTo>
                  <a:lnTo>
                    <a:pt x="0" y="60"/>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4" name="Google Shape;2056;p40"/>
            <p:cNvSpPr/>
            <p:nvPr/>
          </p:nvSpPr>
          <p:spPr>
            <a:xfrm rot="6331355">
              <a:off x="453423" y="4153957"/>
              <a:ext cx="194164" cy="63678"/>
            </a:xfrm>
            <a:custGeom>
              <a:avLst/>
              <a:gdLst/>
              <a:ahLst/>
              <a:cxnLst/>
              <a:rect l="l" t="t" r="r" b="b"/>
              <a:pathLst>
                <a:path w="186" h="61" extrusionOk="0">
                  <a:moveTo>
                    <a:pt x="184" y="0"/>
                  </a:moveTo>
                  <a:cubicBezTo>
                    <a:pt x="185" y="2"/>
                    <a:pt x="185" y="5"/>
                    <a:pt x="186" y="7"/>
                  </a:cubicBezTo>
                  <a:lnTo>
                    <a:pt x="2" y="61"/>
                  </a:lnTo>
                  <a:cubicBezTo>
                    <a:pt x="1" y="59"/>
                    <a:pt x="0" y="57"/>
                    <a:pt x="0" y="55"/>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2057;p40"/>
            <p:cNvSpPr/>
            <p:nvPr/>
          </p:nvSpPr>
          <p:spPr>
            <a:xfrm rot="6331355">
              <a:off x="369981" y="4086144"/>
              <a:ext cx="257842" cy="243227"/>
            </a:xfrm>
            <a:custGeom>
              <a:avLst/>
              <a:gdLst/>
              <a:ahLst/>
              <a:cxnLst/>
              <a:rect l="l" t="t" r="r" b="b"/>
              <a:pathLst>
                <a:path w="247" h="233" extrusionOk="0">
                  <a:moveTo>
                    <a:pt x="241" y="60"/>
                  </a:moveTo>
                  <a:cubicBezTo>
                    <a:pt x="263" y="131"/>
                    <a:pt x="222" y="206"/>
                    <a:pt x="151" y="227"/>
                  </a:cubicBezTo>
                  <a:cubicBezTo>
                    <a:pt x="93" y="244"/>
                    <a:pt x="32" y="221"/>
                    <a:pt x="0" y="172"/>
                  </a:cubicBezTo>
                  <a:cubicBezTo>
                    <a:pt x="34" y="204"/>
                    <a:pt x="83" y="217"/>
                    <a:pt x="130" y="203"/>
                  </a:cubicBezTo>
                  <a:cubicBezTo>
                    <a:pt x="201" y="182"/>
                    <a:pt x="242" y="107"/>
                    <a:pt x="221"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6" name="Google Shape;2058;p40"/>
            <p:cNvSpPr/>
            <p:nvPr/>
          </p:nvSpPr>
          <p:spPr>
            <a:xfrm rot="6331355">
              <a:off x="494030" y="4067887"/>
              <a:ext cx="211910" cy="199384"/>
            </a:xfrm>
            <a:custGeom>
              <a:avLst/>
              <a:gdLst/>
              <a:ahLst/>
              <a:cxnLst/>
              <a:rect l="l" t="t" r="r" b="b"/>
              <a:pathLst>
                <a:path w="203" h="191" extrusionOk="0">
                  <a:moveTo>
                    <a:pt x="5" y="142"/>
                  </a:moveTo>
                  <a:cubicBezTo>
                    <a:pt x="-13" y="83"/>
                    <a:pt x="21" y="22"/>
                    <a:pt x="79" y="4"/>
                  </a:cubicBezTo>
                  <a:cubicBezTo>
                    <a:pt x="127" y="-10"/>
                    <a:pt x="177" y="10"/>
                    <a:pt x="203" y="49"/>
                  </a:cubicBezTo>
                  <a:cubicBezTo>
                    <a:pt x="176" y="24"/>
                    <a:pt x="135" y="13"/>
                    <a:pt x="96" y="25"/>
                  </a:cubicBezTo>
                  <a:cubicBezTo>
                    <a:pt x="38" y="42"/>
                    <a:pt x="4" y="103"/>
                    <a:pt x="22" y="162"/>
                  </a:cubicBezTo>
                  <a:cubicBezTo>
                    <a:pt x="25" y="173"/>
                    <a:pt x="30" y="182"/>
                    <a:pt x="35" y="191"/>
                  </a:cubicBezTo>
                  <a:cubicBezTo>
                    <a:pt x="21"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7" name="Google Shape;2059;p40"/>
            <p:cNvSpPr/>
            <p:nvPr/>
          </p:nvSpPr>
          <p:spPr>
            <a:xfrm rot="6331355">
              <a:off x="658010" y="4543526"/>
              <a:ext cx="227569" cy="226525"/>
            </a:xfrm>
            <a:custGeom>
              <a:avLst/>
              <a:gdLst/>
              <a:ahLst/>
              <a:cxnLst/>
              <a:rect l="l" t="t" r="r" b="b"/>
              <a:pathLst>
                <a:path w="218" h="217" extrusionOk="0">
                  <a:moveTo>
                    <a:pt x="15" y="53"/>
                  </a:moveTo>
                  <a:cubicBezTo>
                    <a:pt x="46" y="2"/>
                    <a:pt x="113" y="-16"/>
                    <a:pt x="164" y="15"/>
                  </a:cubicBezTo>
                  <a:cubicBezTo>
                    <a:pt x="216" y="46"/>
                    <a:pt x="233" y="112"/>
                    <a:pt x="202" y="164"/>
                  </a:cubicBezTo>
                  <a:cubicBezTo>
                    <a:pt x="172" y="215"/>
                    <a:pt x="105" y="233"/>
                    <a:pt x="53" y="202"/>
                  </a:cubicBezTo>
                  <a:cubicBezTo>
                    <a:pt x="2" y="171"/>
                    <a:pt x="-16" y="105"/>
                    <a:pt x="15" y="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2060;p40"/>
            <p:cNvSpPr/>
            <p:nvPr/>
          </p:nvSpPr>
          <p:spPr>
            <a:xfrm rot="6331355">
              <a:off x="671581" y="4557097"/>
              <a:ext cx="200428" cy="199384"/>
            </a:xfrm>
            <a:custGeom>
              <a:avLst/>
              <a:gdLst/>
              <a:ahLst/>
              <a:cxnLst/>
              <a:rect l="l" t="t" r="r" b="b"/>
              <a:pathLst>
                <a:path w="192" h="191" extrusionOk="0">
                  <a:moveTo>
                    <a:pt x="13" y="47"/>
                  </a:moveTo>
                  <a:cubicBezTo>
                    <a:pt x="40" y="1"/>
                    <a:pt x="99" y="-14"/>
                    <a:pt x="145" y="13"/>
                  </a:cubicBezTo>
                  <a:cubicBezTo>
                    <a:pt x="190" y="40"/>
                    <a:pt x="205" y="99"/>
                    <a:pt x="178" y="144"/>
                  </a:cubicBezTo>
                  <a:cubicBezTo>
                    <a:pt x="151" y="190"/>
                    <a:pt x="92" y="205"/>
                    <a:pt x="47" y="178"/>
                  </a:cubicBezTo>
                  <a:cubicBezTo>
                    <a:pt x="1" y="151"/>
                    <a:pt x="-14" y="92"/>
                    <a:pt x="13" y="47"/>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9" name="Google Shape;2061;p40"/>
            <p:cNvSpPr/>
            <p:nvPr/>
          </p:nvSpPr>
          <p:spPr>
            <a:xfrm rot="6331355">
              <a:off x="685813" y="4570164"/>
              <a:ext cx="172242" cy="172242"/>
            </a:xfrm>
            <a:custGeom>
              <a:avLst/>
              <a:gdLst/>
              <a:ahLst/>
              <a:cxnLst/>
              <a:rect l="l" t="t" r="r" b="b"/>
              <a:pathLst>
                <a:path w="165" h="165" extrusionOk="0">
                  <a:moveTo>
                    <a:pt x="12" y="40"/>
                  </a:moveTo>
                  <a:cubicBezTo>
                    <a:pt x="35" y="1"/>
                    <a:pt x="86" y="-11"/>
                    <a:pt x="125" y="12"/>
                  </a:cubicBezTo>
                  <a:cubicBezTo>
                    <a:pt x="164" y="35"/>
                    <a:pt x="177" y="86"/>
                    <a:pt x="154" y="124"/>
                  </a:cubicBezTo>
                  <a:cubicBezTo>
                    <a:pt x="130" y="164"/>
                    <a:pt x="80" y="176"/>
                    <a:pt x="41" y="153"/>
                  </a:cubicBezTo>
                  <a:cubicBezTo>
                    <a:pt x="2" y="130"/>
                    <a:pt x="-11" y="79"/>
                    <a:pt x="12" y="40"/>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2062;p40"/>
            <p:cNvSpPr/>
            <p:nvPr/>
          </p:nvSpPr>
          <p:spPr>
            <a:xfrm rot="6331355">
              <a:off x="674554" y="4595841"/>
              <a:ext cx="195208" cy="123179"/>
            </a:xfrm>
            <a:custGeom>
              <a:avLst/>
              <a:gdLst/>
              <a:ahLst/>
              <a:cxnLst/>
              <a:rect l="l" t="t" r="r" b="b"/>
              <a:pathLst>
                <a:path w="187" h="118" extrusionOk="0">
                  <a:moveTo>
                    <a:pt x="7" y="0"/>
                  </a:moveTo>
                  <a:lnTo>
                    <a:pt x="187" y="106"/>
                  </a:lnTo>
                  <a:lnTo>
                    <a:pt x="180" y="118"/>
                  </a:lnTo>
                  <a:lnTo>
                    <a:pt x="0" y="11"/>
                  </a:lnTo>
                  <a:lnTo>
                    <a:pt x="7"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2063;p40"/>
            <p:cNvSpPr/>
            <p:nvPr/>
          </p:nvSpPr>
          <p:spPr>
            <a:xfrm rot="6331355">
              <a:off x="687069" y="4605496"/>
              <a:ext cx="175374" cy="108565"/>
            </a:xfrm>
            <a:custGeom>
              <a:avLst/>
              <a:gdLst/>
              <a:ahLst/>
              <a:cxnLst/>
              <a:rect l="l" t="t" r="r" b="b"/>
              <a:pathLst>
                <a:path w="168" h="104" extrusionOk="0">
                  <a:moveTo>
                    <a:pt x="0" y="6"/>
                  </a:moveTo>
                  <a:cubicBezTo>
                    <a:pt x="1" y="4"/>
                    <a:pt x="2" y="2"/>
                    <a:pt x="3" y="0"/>
                  </a:cubicBezTo>
                  <a:lnTo>
                    <a:pt x="168" y="98"/>
                  </a:lnTo>
                  <a:cubicBezTo>
                    <a:pt x="167" y="100"/>
                    <a:pt x="166" y="102"/>
                    <a:pt x="165" y="104"/>
                  </a:cubicBezTo>
                  <a:lnTo>
                    <a:pt x="0" y="6"/>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2064;p40"/>
            <p:cNvSpPr/>
            <p:nvPr/>
          </p:nvSpPr>
          <p:spPr>
            <a:xfrm rot="6331355">
              <a:off x="586968" y="4557025"/>
              <a:ext cx="257842" cy="243227"/>
            </a:xfrm>
            <a:custGeom>
              <a:avLst/>
              <a:gdLst/>
              <a:ahLst/>
              <a:cxnLst/>
              <a:rect l="l" t="t" r="r" b="b"/>
              <a:pathLst>
                <a:path w="247" h="233" extrusionOk="0">
                  <a:moveTo>
                    <a:pt x="242" y="60"/>
                  </a:moveTo>
                  <a:cubicBezTo>
                    <a:pt x="263" y="132"/>
                    <a:pt x="222" y="206"/>
                    <a:pt x="151" y="227"/>
                  </a:cubicBezTo>
                  <a:cubicBezTo>
                    <a:pt x="93" y="245"/>
                    <a:pt x="32" y="221"/>
                    <a:pt x="0" y="172"/>
                  </a:cubicBezTo>
                  <a:cubicBezTo>
                    <a:pt x="34" y="204"/>
                    <a:pt x="83" y="217"/>
                    <a:pt x="130" y="203"/>
                  </a:cubicBezTo>
                  <a:cubicBezTo>
                    <a:pt x="201" y="182"/>
                    <a:pt x="242" y="107"/>
                    <a:pt x="221" y="36"/>
                  </a:cubicBezTo>
                  <a:cubicBezTo>
                    <a:pt x="217" y="23"/>
                    <a:pt x="211" y="11"/>
                    <a:pt x="204" y="0"/>
                  </a:cubicBezTo>
                  <a:cubicBezTo>
                    <a:pt x="221" y="16"/>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2065;p40"/>
            <p:cNvSpPr/>
            <p:nvPr/>
          </p:nvSpPr>
          <p:spPr>
            <a:xfrm rot="6331355">
              <a:off x="711016" y="4538768"/>
              <a:ext cx="211910" cy="199384"/>
            </a:xfrm>
            <a:custGeom>
              <a:avLst/>
              <a:gdLst/>
              <a:ahLst/>
              <a:cxnLst/>
              <a:rect l="l" t="t" r="r" b="b"/>
              <a:pathLst>
                <a:path w="203" h="191" extrusionOk="0">
                  <a:moveTo>
                    <a:pt x="5" y="142"/>
                  </a:moveTo>
                  <a:cubicBezTo>
                    <a:pt x="-12" y="83"/>
                    <a:pt x="21" y="22"/>
                    <a:pt x="80" y="4"/>
                  </a:cubicBezTo>
                  <a:cubicBezTo>
                    <a:pt x="127" y="-10"/>
                    <a:pt x="177" y="10"/>
                    <a:pt x="203" y="50"/>
                  </a:cubicBezTo>
                  <a:cubicBezTo>
                    <a:pt x="176" y="24"/>
                    <a:pt x="136" y="13"/>
                    <a:pt x="97" y="24"/>
                  </a:cubicBezTo>
                  <a:cubicBezTo>
                    <a:pt x="38" y="42"/>
                    <a:pt x="5" y="103"/>
                    <a:pt x="22" y="162"/>
                  </a:cubicBezTo>
                  <a:cubicBezTo>
                    <a:pt x="25" y="173"/>
                    <a:pt x="30" y="182"/>
                    <a:pt x="36" y="191"/>
                  </a:cubicBezTo>
                  <a:cubicBezTo>
                    <a:pt x="22"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12" name="Google Shape;2066;p40"/>
            <p:cNvSpPr/>
            <p:nvPr/>
          </p:nvSpPr>
          <p:spPr>
            <a:xfrm rot="6331355">
              <a:off x="1537" y="4275997"/>
              <a:ext cx="226525" cy="226525"/>
            </a:xfrm>
            <a:custGeom>
              <a:avLst/>
              <a:gdLst/>
              <a:ahLst/>
              <a:cxnLst/>
              <a:rect l="l" t="t" r="r" b="b"/>
              <a:pathLst>
                <a:path w="217" h="217" extrusionOk="0">
                  <a:moveTo>
                    <a:pt x="208" y="153"/>
                  </a:moveTo>
                  <a:cubicBezTo>
                    <a:pt x="183" y="207"/>
                    <a:pt x="119" y="232"/>
                    <a:pt x="64" y="207"/>
                  </a:cubicBezTo>
                  <a:cubicBezTo>
                    <a:pt x="9" y="183"/>
                    <a:pt x="-15" y="118"/>
                    <a:pt x="9" y="64"/>
                  </a:cubicBezTo>
                  <a:cubicBezTo>
                    <a:pt x="34" y="9"/>
                    <a:pt x="98" y="-15"/>
                    <a:pt x="153" y="9"/>
                  </a:cubicBezTo>
                  <a:cubicBezTo>
                    <a:pt x="208" y="34"/>
                    <a:pt x="232" y="98"/>
                    <a:pt x="208" y="1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13" name="Google Shape;2067;p40"/>
            <p:cNvSpPr/>
            <p:nvPr/>
          </p:nvSpPr>
          <p:spPr>
            <a:xfrm rot="6331355">
              <a:off x="15228" y="4288683"/>
              <a:ext cx="200428" cy="200428"/>
            </a:xfrm>
            <a:custGeom>
              <a:avLst/>
              <a:gdLst/>
              <a:ahLst/>
              <a:cxnLst/>
              <a:rect l="l" t="t" r="r" b="b"/>
              <a:pathLst>
                <a:path w="192" h="192" extrusionOk="0">
                  <a:moveTo>
                    <a:pt x="184" y="136"/>
                  </a:moveTo>
                  <a:cubicBezTo>
                    <a:pt x="162" y="184"/>
                    <a:pt x="105" y="205"/>
                    <a:pt x="57" y="184"/>
                  </a:cubicBezTo>
                  <a:cubicBezTo>
                    <a:pt x="8" y="162"/>
                    <a:pt x="-13" y="105"/>
                    <a:pt x="9" y="57"/>
                  </a:cubicBezTo>
                  <a:cubicBezTo>
                    <a:pt x="30" y="9"/>
                    <a:pt x="87" y="-13"/>
                    <a:pt x="136" y="9"/>
                  </a:cubicBezTo>
                  <a:cubicBezTo>
                    <a:pt x="184" y="31"/>
                    <a:pt x="206" y="87"/>
                    <a:pt x="184" y="136"/>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14" name="Google Shape;2068;p40"/>
            <p:cNvSpPr/>
            <p:nvPr/>
          </p:nvSpPr>
          <p:spPr>
            <a:xfrm rot="6331355">
              <a:off x="28678" y="4303138"/>
              <a:ext cx="172242" cy="172242"/>
            </a:xfrm>
            <a:custGeom>
              <a:avLst/>
              <a:gdLst/>
              <a:ahLst/>
              <a:cxnLst/>
              <a:rect l="l" t="t" r="r" b="b"/>
              <a:pathLst>
                <a:path w="165" h="165" extrusionOk="0">
                  <a:moveTo>
                    <a:pt x="158" y="116"/>
                  </a:moveTo>
                  <a:cubicBezTo>
                    <a:pt x="139" y="158"/>
                    <a:pt x="90" y="176"/>
                    <a:pt x="48" y="157"/>
                  </a:cubicBezTo>
                  <a:cubicBezTo>
                    <a:pt x="7" y="139"/>
                    <a:pt x="-12" y="90"/>
                    <a:pt x="7" y="48"/>
                  </a:cubicBezTo>
                  <a:cubicBezTo>
                    <a:pt x="26" y="7"/>
                    <a:pt x="75" y="-12"/>
                    <a:pt x="116" y="7"/>
                  </a:cubicBezTo>
                  <a:cubicBezTo>
                    <a:pt x="158" y="26"/>
                    <a:pt x="176" y="75"/>
                    <a:pt x="158" y="11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15" name="Google Shape;2069;p40"/>
            <p:cNvSpPr/>
            <p:nvPr/>
          </p:nvSpPr>
          <p:spPr>
            <a:xfrm rot="6331355">
              <a:off x="11752" y="4336963"/>
              <a:ext cx="205647" cy="102302"/>
            </a:xfrm>
            <a:custGeom>
              <a:avLst/>
              <a:gdLst/>
              <a:ahLst/>
              <a:cxnLst/>
              <a:rect l="l" t="t" r="r" b="b"/>
              <a:pathLst>
                <a:path w="197" h="98" extrusionOk="0">
                  <a:moveTo>
                    <a:pt x="192" y="98"/>
                  </a:moveTo>
                  <a:lnTo>
                    <a:pt x="0" y="12"/>
                  </a:lnTo>
                  <a:lnTo>
                    <a:pt x="6" y="0"/>
                  </a:lnTo>
                  <a:lnTo>
                    <a:pt x="197" y="86"/>
                  </a:lnTo>
                  <a:lnTo>
                    <a:pt x="192" y="98"/>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16" name="Google Shape;2070;p40"/>
            <p:cNvSpPr/>
            <p:nvPr/>
          </p:nvSpPr>
          <p:spPr>
            <a:xfrm rot="6331355">
              <a:off x="19453" y="4342427"/>
              <a:ext cx="184769" cy="87687"/>
            </a:xfrm>
            <a:custGeom>
              <a:avLst/>
              <a:gdLst/>
              <a:ahLst/>
              <a:cxnLst/>
              <a:rect l="l" t="t" r="r" b="b"/>
              <a:pathLst>
                <a:path w="177" h="84" extrusionOk="0">
                  <a:moveTo>
                    <a:pt x="177" y="78"/>
                  </a:moveTo>
                  <a:cubicBezTo>
                    <a:pt x="177" y="80"/>
                    <a:pt x="175" y="82"/>
                    <a:pt x="174" y="84"/>
                  </a:cubicBezTo>
                  <a:lnTo>
                    <a:pt x="0" y="6"/>
                  </a:lnTo>
                  <a:cubicBezTo>
                    <a:pt x="1" y="4"/>
                    <a:pt x="1" y="2"/>
                    <a:pt x="2" y="0"/>
                  </a:cubicBezTo>
                  <a:lnTo>
                    <a:pt x="177" y="78"/>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17" name="Google Shape;2071;p40"/>
            <p:cNvSpPr/>
            <p:nvPr/>
          </p:nvSpPr>
          <p:spPr>
            <a:xfrm rot="6331355">
              <a:off x="-70167" y="4289999"/>
              <a:ext cx="257842" cy="243227"/>
            </a:xfrm>
            <a:custGeom>
              <a:avLst/>
              <a:gdLst/>
              <a:ahLst/>
              <a:cxnLst/>
              <a:rect l="l" t="t" r="r" b="b"/>
              <a:pathLst>
                <a:path w="247" h="233" extrusionOk="0">
                  <a:moveTo>
                    <a:pt x="241" y="60"/>
                  </a:moveTo>
                  <a:cubicBezTo>
                    <a:pt x="262" y="131"/>
                    <a:pt x="222" y="206"/>
                    <a:pt x="150" y="227"/>
                  </a:cubicBezTo>
                  <a:cubicBezTo>
                    <a:pt x="92" y="244"/>
                    <a:pt x="31" y="220"/>
                    <a:pt x="0" y="172"/>
                  </a:cubicBezTo>
                  <a:cubicBezTo>
                    <a:pt x="33" y="203"/>
                    <a:pt x="82" y="217"/>
                    <a:pt x="130" y="202"/>
                  </a:cubicBezTo>
                  <a:cubicBezTo>
                    <a:pt x="201" y="181"/>
                    <a:pt x="241" y="107"/>
                    <a:pt x="220" y="36"/>
                  </a:cubicBezTo>
                  <a:cubicBezTo>
                    <a:pt x="216" y="23"/>
                    <a:pt x="211" y="10"/>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18" name="Google Shape;2072;p40"/>
            <p:cNvSpPr/>
            <p:nvPr/>
          </p:nvSpPr>
          <p:spPr>
            <a:xfrm rot="6331355">
              <a:off x="54385" y="4271359"/>
              <a:ext cx="211910" cy="200428"/>
            </a:xfrm>
            <a:custGeom>
              <a:avLst/>
              <a:gdLst/>
              <a:ahLst/>
              <a:cxnLst/>
              <a:rect l="l" t="t" r="r" b="b"/>
              <a:pathLst>
                <a:path w="203" h="192" extrusionOk="0">
                  <a:moveTo>
                    <a:pt x="4" y="143"/>
                  </a:moveTo>
                  <a:cubicBezTo>
                    <a:pt x="-13" y="84"/>
                    <a:pt x="20" y="23"/>
                    <a:pt x="79" y="5"/>
                  </a:cubicBezTo>
                  <a:cubicBezTo>
                    <a:pt x="127" y="-9"/>
                    <a:pt x="177" y="11"/>
                    <a:pt x="203" y="50"/>
                  </a:cubicBezTo>
                  <a:cubicBezTo>
                    <a:pt x="175" y="24"/>
                    <a:pt x="135" y="14"/>
                    <a:pt x="96" y="25"/>
                  </a:cubicBezTo>
                  <a:cubicBezTo>
                    <a:pt x="37" y="43"/>
                    <a:pt x="4" y="104"/>
                    <a:pt x="21" y="163"/>
                  </a:cubicBezTo>
                  <a:cubicBezTo>
                    <a:pt x="25" y="173"/>
                    <a:pt x="29" y="183"/>
                    <a:pt x="35" y="192"/>
                  </a:cubicBezTo>
                  <a:cubicBezTo>
                    <a:pt x="21" y="179"/>
                    <a:pt x="10" y="162"/>
                    <a:pt x="4" y="143"/>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19" name="Google Shape;2073;p40"/>
            <p:cNvSpPr/>
            <p:nvPr/>
          </p:nvSpPr>
          <p:spPr>
            <a:xfrm rot="6331355">
              <a:off x="218524" y="4746878"/>
              <a:ext cx="226525" cy="226525"/>
            </a:xfrm>
            <a:custGeom>
              <a:avLst/>
              <a:gdLst/>
              <a:ahLst/>
              <a:cxnLst/>
              <a:rect l="l" t="t" r="r" b="b"/>
              <a:pathLst>
                <a:path w="217" h="217" extrusionOk="0">
                  <a:moveTo>
                    <a:pt x="149" y="8"/>
                  </a:moveTo>
                  <a:cubicBezTo>
                    <a:pt x="205" y="30"/>
                    <a:pt x="232" y="93"/>
                    <a:pt x="209" y="149"/>
                  </a:cubicBezTo>
                  <a:cubicBezTo>
                    <a:pt x="187" y="204"/>
                    <a:pt x="123" y="231"/>
                    <a:pt x="68" y="209"/>
                  </a:cubicBezTo>
                  <a:cubicBezTo>
                    <a:pt x="12" y="187"/>
                    <a:pt x="-15" y="123"/>
                    <a:pt x="7" y="68"/>
                  </a:cubicBezTo>
                  <a:cubicBezTo>
                    <a:pt x="30" y="12"/>
                    <a:pt x="93" y="-15"/>
                    <a:pt x="149" y="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20" name="Google Shape;2074;p40"/>
            <p:cNvSpPr/>
            <p:nvPr/>
          </p:nvSpPr>
          <p:spPr>
            <a:xfrm rot="6331355">
              <a:off x="232215" y="4759564"/>
              <a:ext cx="200428" cy="200428"/>
            </a:xfrm>
            <a:custGeom>
              <a:avLst/>
              <a:gdLst/>
              <a:ahLst/>
              <a:cxnLst/>
              <a:rect l="l" t="t" r="r" b="b"/>
              <a:pathLst>
                <a:path w="192" h="192" extrusionOk="0">
                  <a:moveTo>
                    <a:pt x="132" y="8"/>
                  </a:moveTo>
                  <a:cubicBezTo>
                    <a:pt x="181" y="27"/>
                    <a:pt x="205" y="83"/>
                    <a:pt x="186" y="132"/>
                  </a:cubicBezTo>
                  <a:cubicBezTo>
                    <a:pt x="166" y="181"/>
                    <a:pt x="110" y="205"/>
                    <a:pt x="61" y="185"/>
                  </a:cubicBezTo>
                  <a:cubicBezTo>
                    <a:pt x="11" y="165"/>
                    <a:pt x="-13" y="109"/>
                    <a:pt x="7" y="61"/>
                  </a:cubicBezTo>
                  <a:cubicBezTo>
                    <a:pt x="27" y="11"/>
                    <a:pt x="83" y="-12"/>
                    <a:pt x="132" y="8"/>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21" name="Google Shape;2075;p40"/>
            <p:cNvSpPr/>
            <p:nvPr/>
          </p:nvSpPr>
          <p:spPr>
            <a:xfrm rot="6331355">
              <a:off x="245665" y="4774020"/>
              <a:ext cx="172242" cy="172242"/>
            </a:xfrm>
            <a:custGeom>
              <a:avLst/>
              <a:gdLst/>
              <a:ahLst/>
              <a:cxnLst/>
              <a:rect l="l" t="t" r="r" b="b"/>
              <a:pathLst>
                <a:path w="165" h="165" extrusionOk="0">
                  <a:moveTo>
                    <a:pt x="113" y="6"/>
                  </a:moveTo>
                  <a:cubicBezTo>
                    <a:pt x="156" y="23"/>
                    <a:pt x="176" y="71"/>
                    <a:pt x="159" y="113"/>
                  </a:cubicBezTo>
                  <a:cubicBezTo>
                    <a:pt x="142" y="155"/>
                    <a:pt x="94" y="176"/>
                    <a:pt x="52" y="159"/>
                  </a:cubicBezTo>
                  <a:cubicBezTo>
                    <a:pt x="9" y="142"/>
                    <a:pt x="-11" y="94"/>
                    <a:pt x="6" y="52"/>
                  </a:cubicBezTo>
                  <a:cubicBezTo>
                    <a:pt x="23" y="9"/>
                    <a:pt x="71" y="-11"/>
                    <a:pt x="113" y="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22" name="Google Shape;2076;p40"/>
            <p:cNvSpPr/>
            <p:nvPr/>
          </p:nvSpPr>
          <p:spPr>
            <a:xfrm rot="6331355">
              <a:off x="284009" y="4757279"/>
              <a:ext cx="94994" cy="207735"/>
            </a:xfrm>
            <a:custGeom>
              <a:avLst/>
              <a:gdLst/>
              <a:ahLst/>
              <a:cxnLst/>
              <a:rect l="l" t="t" r="r" b="b"/>
              <a:pathLst>
                <a:path w="91" h="199" extrusionOk="0">
                  <a:moveTo>
                    <a:pt x="91" y="5"/>
                  </a:moveTo>
                  <a:lnTo>
                    <a:pt x="12" y="199"/>
                  </a:lnTo>
                  <a:lnTo>
                    <a:pt x="0" y="194"/>
                  </a:lnTo>
                  <a:lnTo>
                    <a:pt x="78" y="0"/>
                  </a:lnTo>
                  <a:lnTo>
                    <a:pt x="91" y="5"/>
                  </a:lnTo>
                  <a:close/>
                </a:path>
              </a:pathLst>
            </a:custGeom>
            <a:solidFill>
              <a:schemeClr val="lt2"/>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23" name="Google Shape;2077;p40"/>
            <p:cNvSpPr/>
            <p:nvPr/>
          </p:nvSpPr>
          <p:spPr>
            <a:xfrm rot="6331355">
              <a:off x="288588" y="4769292"/>
              <a:ext cx="81424" cy="187901"/>
            </a:xfrm>
            <a:custGeom>
              <a:avLst/>
              <a:gdLst/>
              <a:ahLst/>
              <a:cxnLst/>
              <a:rect l="l" t="t" r="r" b="b"/>
              <a:pathLst>
                <a:path w="78" h="180" extrusionOk="0">
                  <a:moveTo>
                    <a:pt x="72" y="0"/>
                  </a:moveTo>
                  <a:cubicBezTo>
                    <a:pt x="74" y="1"/>
                    <a:pt x="76" y="1"/>
                    <a:pt x="78" y="3"/>
                  </a:cubicBezTo>
                  <a:lnTo>
                    <a:pt x="7" y="180"/>
                  </a:lnTo>
                  <a:cubicBezTo>
                    <a:pt x="5" y="179"/>
                    <a:pt x="2" y="178"/>
                    <a:pt x="0" y="178"/>
                  </a:cubicBezTo>
                  <a:lnTo>
                    <a:pt x="72" y="0"/>
                  </a:lnTo>
                  <a:close/>
                </a:path>
              </a:pathLst>
            </a:custGeom>
            <a:solidFill>
              <a:srgbClr val="FFFFFF">
                <a:alpha val="20890"/>
              </a:srgbClr>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24" name="Google Shape;2078;p40"/>
            <p:cNvSpPr/>
            <p:nvPr/>
          </p:nvSpPr>
          <p:spPr>
            <a:xfrm rot="6331355">
              <a:off x="146820" y="4760880"/>
              <a:ext cx="257842" cy="243227"/>
            </a:xfrm>
            <a:custGeom>
              <a:avLst/>
              <a:gdLst/>
              <a:ahLst/>
              <a:cxnLst/>
              <a:rect l="l" t="t" r="r" b="b"/>
              <a:pathLst>
                <a:path w="247" h="233" extrusionOk="0">
                  <a:moveTo>
                    <a:pt x="241" y="60"/>
                  </a:moveTo>
                  <a:cubicBezTo>
                    <a:pt x="262" y="131"/>
                    <a:pt x="222" y="206"/>
                    <a:pt x="150" y="227"/>
                  </a:cubicBezTo>
                  <a:cubicBezTo>
                    <a:pt x="92" y="244"/>
                    <a:pt x="32" y="220"/>
                    <a:pt x="0" y="172"/>
                  </a:cubicBezTo>
                  <a:cubicBezTo>
                    <a:pt x="34" y="203"/>
                    <a:pt x="82" y="216"/>
                    <a:pt x="129" y="203"/>
                  </a:cubicBezTo>
                  <a:cubicBezTo>
                    <a:pt x="201" y="182"/>
                    <a:pt x="241" y="107"/>
                    <a:pt x="220"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25" name="Google Shape;2079;p40"/>
            <p:cNvSpPr/>
            <p:nvPr/>
          </p:nvSpPr>
          <p:spPr>
            <a:xfrm rot="6331355">
              <a:off x="270868" y="4742623"/>
              <a:ext cx="211910" cy="199384"/>
            </a:xfrm>
            <a:custGeom>
              <a:avLst/>
              <a:gdLst/>
              <a:ahLst/>
              <a:cxnLst/>
              <a:rect l="l" t="t" r="r" b="b"/>
              <a:pathLst>
                <a:path w="203" h="191" extrusionOk="0">
                  <a:moveTo>
                    <a:pt x="4" y="142"/>
                  </a:moveTo>
                  <a:cubicBezTo>
                    <a:pt x="-13" y="83"/>
                    <a:pt x="20" y="21"/>
                    <a:pt x="79" y="4"/>
                  </a:cubicBezTo>
                  <a:cubicBezTo>
                    <a:pt x="127" y="-10"/>
                    <a:pt x="177" y="10"/>
                    <a:pt x="203" y="49"/>
                  </a:cubicBezTo>
                  <a:cubicBezTo>
                    <a:pt x="175" y="24"/>
                    <a:pt x="135" y="13"/>
                    <a:pt x="96" y="24"/>
                  </a:cubicBezTo>
                  <a:cubicBezTo>
                    <a:pt x="38" y="42"/>
                    <a:pt x="4" y="103"/>
                    <a:pt x="21" y="162"/>
                  </a:cubicBezTo>
                  <a:cubicBezTo>
                    <a:pt x="25" y="173"/>
                    <a:pt x="29" y="182"/>
                    <a:pt x="35" y="191"/>
                  </a:cubicBezTo>
                  <a:cubicBezTo>
                    <a:pt x="21" y="178"/>
                    <a:pt x="10" y="161"/>
                    <a:pt x="4"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26" name="Google Shape;2080;p40"/>
            <p:cNvSpPr/>
            <p:nvPr/>
          </p:nvSpPr>
          <p:spPr>
            <a:xfrm rot="6331355">
              <a:off x="-438490" y="4478967"/>
              <a:ext cx="227569" cy="227569"/>
            </a:xfrm>
            <a:custGeom>
              <a:avLst/>
              <a:gdLst/>
              <a:ahLst/>
              <a:cxnLst/>
              <a:rect l="l" t="t" r="r" b="b"/>
              <a:pathLst>
                <a:path w="218" h="218" extrusionOk="0">
                  <a:moveTo>
                    <a:pt x="168" y="18"/>
                  </a:moveTo>
                  <a:cubicBezTo>
                    <a:pt x="218" y="50"/>
                    <a:pt x="233" y="117"/>
                    <a:pt x="200" y="168"/>
                  </a:cubicBezTo>
                  <a:cubicBezTo>
                    <a:pt x="168" y="218"/>
                    <a:pt x="100" y="233"/>
                    <a:pt x="50" y="200"/>
                  </a:cubicBezTo>
                  <a:cubicBezTo>
                    <a:pt x="-1" y="168"/>
                    <a:pt x="-15" y="101"/>
                    <a:pt x="17" y="50"/>
                  </a:cubicBezTo>
                  <a:cubicBezTo>
                    <a:pt x="50" y="0"/>
                    <a:pt x="117" y="-15"/>
                    <a:pt x="168" y="18"/>
                  </a:cubicBezTo>
                  <a:close/>
                </a:path>
              </a:pathLst>
            </a:custGeom>
            <a:solidFill>
              <a:schemeClr val="lt2"/>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48" name="Google Shape;2081;p40"/>
            <p:cNvSpPr/>
            <p:nvPr/>
          </p:nvSpPr>
          <p:spPr>
            <a:xfrm rot="6331355">
              <a:off x="-424920" y="4492538"/>
              <a:ext cx="200428" cy="200428"/>
            </a:xfrm>
            <a:custGeom>
              <a:avLst/>
              <a:gdLst/>
              <a:ahLst/>
              <a:cxnLst/>
              <a:rect l="l" t="t" r="r" b="b"/>
              <a:pathLst>
                <a:path w="192" h="192" extrusionOk="0">
                  <a:moveTo>
                    <a:pt x="148" y="15"/>
                  </a:moveTo>
                  <a:cubicBezTo>
                    <a:pt x="192" y="44"/>
                    <a:pt x="205" y="103"/>
                    <a:pt x="176" y="148"/>
                  </a:cubicBezTo>
                  <a:cubicBezTo>
                    <a:pt x="148" y="192"/>
                    <a:pt x="89" y="205"/>
                    <a:pt x="44" y="177"/>
                  </a:cubicBezTo>
                  <a:cubicBezTo>
                    <a:pt x="-1" y="148"/>
                    <a:pt x="-14" y="89"/>
                    <a:pt x="15" y="44"/>
                  </a:cubicBezTo>
                  <a:cubicBezTo>
                    <a:pt x="44" y="0"/>
                    <a:pt x="103" y="-13"/>
                    <a:pt x="148" y="15"/>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49" name="Google Shape;2082;p40"/>
            <p:cNvSpPr/>
            <p:nvPr/>
          </p:nvSpPr>
          <p:spPr>
            <a:xfrm rot="6331355">
              <a:off x="-410688" y="4506649"/>
              <a:ext cx="172242" cy="171199"/>
            </a:xfrm>
            <a:custGeom>
              <a:avLst/>
              <a:gdLst/>
              <a:ahLst/>
              <a:cxnLst/>
              <a:rect l="l" t="t" r="r" b="b"/>
              <a:pathLst>
                <a:path w="165" h="164" extrusionOk="0">
                  <a:moveTo>
                    <a:pt x="127" y="13"/>
                  </a:moveTo>
                  <a:cubicBezTo>
                    <a:pt x="166" y="37"/>
                    <a:pt x="177" y="88"/>
                    <a:pt x="152" y="127"/>
                  </a:cubicBezTo>
                  <a:cubicBezTo>
                    <a:pt x="128" y="165"/>
                    <a:pt x="76" y="176"/>
                    <a:pt x="38" y="151"/>
                  </a:cubicBezTo>
                  <a:cubicBezTo>
                    <a:pt x="0" y="127"/>
                    <a:pt x="-11" y="76"/>
                    <a:pt x="13" y="38"/>
                  </a:cubicBezTo>
                  <a:cubicBezTo>
                    <a:pt x="38" y="-1"/>
                    <a:pt x="89" y="-12"/>
                    <a:pt x="127" y="13"/>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0" name="Google Shape;2083;p40"/>
            <p:cNvSpPr/>
            <p:nvPr/>
          </p:nvSpPr>
          <p:spPr>
            <a:xfrm rot="6331355">
              <a:off x="-390592" y="4497598"/>
              <a:ext cx="130487" cy="191033"/>
            </a:xfrm>
            <a:custGeom>
              <a:avLst/>
              <a:gdLst/>
              <a:ahLst/>
              <a:cxnLst/>
              <a:rect l="l" t="t" r="r" b="b"/>
              <a:pathLst>
                <a:path w="125" h="183" extrusionOk="0">
                  <a:moveTo>
                    <a:pt x="125" y="7"/>
                  </a:moveTo>
                  <a:lnTo>
                    <a:pt x="11" y="183"/>
                  </a:lnTo>
                  <a:lnTo>
                    <a:pt x="0" y="176"/>
                  </a:lnTo>
                  <a:lnTo>
                    <a:pt x="114" y="0"/>
                  </a:lnTo>
                  <a:lnTo>
                    <a:pt x="125" y="7"/>
                  </a:lnTo>
                  <a:close/>
                </a:path>
              </a:pathLst>
            </a:custGeom>
            <a:solidFill>
              <a:schemeClr val="lt2"/>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1" name="Google Shape;2084;p40"/>
            <p:cNvSpPr/>
            <p:nvPr/>
          </p:nvSpPr>
          <p:spPr>
            <a:xfrm rot="6331355">
              <a:off x="-384588" y="4510114"/>
              <a:ext cx="113784" cy="171199"/>
            </a:xfrm>
            <a:custGeom>
              <a:avLst/>
              <a:gdLst/>
              <a:ahLst/>
              <a:cxnLst/>
              <a:rect l="l" t="t" r="r" b="b"/>
              <a:pathLst>
                <a:path w="109" h="164" extrusionOk="0">
                  <a:moveTo>
                    <a:pt x="104" y="0"/>
                  </a:moveTo>
                  <a:cubicBezTo>
                    <a:pt x="105" y="1"/>
                    <a:pt x="107" y="2"/>
                    <a:pt x="109" y="4"/>
                  </a:cubicBezTo>
                  <a:lnTo>
                    <a:pt x="5" y="164"/>
                  </a:lnTo>
                  <a:cubicBezTo>
                    <a:pt x="4" y="164"/>
                    <a:pt x="2" y="162"/>
                    <a:pt x="0" y="161"/>
                  </a:cubicBezTo>
                  <a:lnTo>
                    <a:pt x="104" y="0"/>
                  </a:ln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2" name="Google Shape;2085;p40"/>
            <p:cNvSpPr/>
            <p:nvPr/>
          </p:nvSpPr>
          <p:spPr>
            <a:xfrm rot="6331355">
              <a:off x="-510035" y="4492848"/>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7"/>
                    <a:pt x="221" y="35"/>
                  </a:cubicBezTo>
                  <a:cubicBezTo>
                    <a:pt x="217" y="22"/>
                    <a:pt x="211" y="10"/>
                    <a:pt x="204" y="0"/>
                  </a:cubicBezTo>
                  <a:cubicBezTo>
                    <a:pt x="221" y="15"/>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3" name="Google Shape;2086;p40"/>
            <p:cNvSpPr/>
            <p:nvPr/>
          </p:nvSpPr>
          <p:spPr>
            <a:xfrm rot="6331355">
              <a:off x="-386146" y="4474711"/>
              <a:ext cx="212954" cy="200428"/>
            </a:xfrm>
            <a:custGeom>
              <a:avLst/>
              <a:gdLst/>
              <a:ahLst/>
              <a:cxnLst/>
              <a:rect l="l" t="t" r="r" b="b"/>
              <a:pathLst>
                <a:path w="204" h="192" extrusionOk="0">
                  <a:moveTo>
                    <a:pt x="5" y="142"/>
                  </a:moveTo>
                  <a:cubicBezTo>
                    <a:pt x="-13" y="84"/>
                    <a:pt x="21" y="22"/>
                    <a:pt x="79" y="5"/>
                  </a:cubicBezTo>
                  <a:cubicBezTo>
                    <a:pt x="127" y="-9"/>
                    <a:pt x="177" y="10"/>
                    <a:pt x="204" y="50"/>
                  </a:cubicBezTo>
                  <a:cubicBezTo>
                    <a:pt x="176" y="24"/>
                    <a:pt x="136" y="13"/>
                    <a:pt x="97" y="25"/>
                  </a:cubicBezTo>
                  <a:cubicBezTo>
                    <a:pt x="38" y="42"/>
                    <a:pt x="5" y="104"/>
                    <a:pt x="22" y="162"/>
                  </a:cubicBezTo>
                  <a:cubicBezTo>
                    <a:pt x="25" y="173"/>
                    <a:pt x="30" y="183"/>
                    <a:pt x="36" y="192"/>
                  </a:cubicBezTo>
                  <a:cubicBezTo>
                    <a:pt x="21"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4" name="Google Shape;2087;p40"/>
            <p:cNvSpPr/>
            <p:nvPr/>
          </p:nvSpPr>
          <p:spPr>
            <a:xfrm rot="6331355">
              <a:off x="-222007" y="4950231"/>
              <a:ext cx="227569" cy="226525"/>
            </a:xfrm>
            <a:custGeom>
              <a:avLst/>
              <a:gdLst/>
              <a:ahLst/>
              <a:cxnLst/>
              <a:rect l="l" t="t" r="r" b="b"/>
              <a:pathLst>
                <a:path w="218" h="217" extrusionOk="0">
                  <a:moveTo>
                    <a:pt x="213" y="77"/>
                  </a:moveTo>
                  <a:cubicBezTo>
                    <a:pt x="230" y="135"/>
                    <a:pt x="197" y="195"/>
                    <a:pt x="140" y="212"/>
                  </a:cubicBezTo>
                  <a:cubicBezTo>
                    <a:pt x="82" y="229"/>
                    <a:pt x="22" y="196"/>
                    <a:pt x="5" y="139"/>
                  </a:cubicBezTo>
                  <a:cubicBezTo>
                    <a:pt x="-12" y="81"/>
                    <a:pt x="21" y="21"/>
                    <a:pt x="78" y="4"/>
                  </a:cubicBezTo>
                  <a:cubicBezTo>
                    <a:pt x="135" y="-13"/>
                    <a:pt x="196" y="20"/>
                    <a:pt x="213" y="7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5" name="Google Shape;2088;p40"/>
            <p:cNvSpPr/>
            <p:nvPr/>
          </p:nvSpPr>
          <p:spPr>
            <a:xfrm rot="6331355">
              <a:off x="-207933" y="4963419"/>
              <a:ext cx="200428" cy="200428"/>
            </a:xfrm>
            <a:custGeom>
              <a:avLst/>
              <a:gdLst/>
              <a:ahLst/>
              <a:cxnLst/>
              <a:rect l="l" t="t" r="r" b="b"/>
              <a:pathLst>
                <a:path w="192" h="192" extrusionOk="0">
                  <a:moveTo>
                    <a:pt x="188" y="69"/>
                  </a:moveTo>
                  <a:cubicBezTo>
                    <a:pt x="203" y="119"/>
                    <a:pt x="174" y="173"/>
                    <a:pt x="123" y="188"/>
                  </a:cubicBezTo>
                  <a:cubicBezTo>
                    <a:pt x="72" y="203"/>
                    <a:pt x="19" y="174"/>
                    <a:pt x="4" y="123"/>
                  </a:cubicBezTo>
                  <a:cubicBezTo>
                    <a:pt x="-11" y="73"/>
                    <a:pt x="18" y="19"/>
                    <a:pt x="69" y="4"/>
                  </a:cubicBezTo>
                  <a:cubicBezTo>
                    <a:pt x="119"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6" name="Google Shape;2089;p40"/>
            <p:cNvSpPr/>
            <p:nvPr/>
          </p:nvSpPr>
          <p:spPr>
            <a:xfrm rot="6331355">
              <a:off x="-193701" y="4977530"/>
              <a:ext cx="172242" cy="171199"/>
            </a:xfrm>
            <a:custGeom>
              <a:avLst/>
              <a:gdLst/>
              <a:ahLst/>
              <a:cxnLst/>
              <a:rect l="l" t="t" r="r" b="b"/>
              <a:pathLst>
                <a:path w="165" h="164" extrusionOk="0">
                  <a:moveTo>
                    <a:pt x="162" y="59"/>
                  </a:moveTo>
                  <a:cubicBezTo>
                    <a:pt x="175" y="102"/>
                    <a:pt x="150" y="148"/>
                    <a:pt x="106" y="161"/>
                  </a:cubicBezTo>
                  <a:cubicBezTo>
                    <a:pt x="63" y="174"/>
                    <a:pt x="17" y="149"/>
                    <a:pt x="4" y="105"/>
                  </a:cubicBezTo>
                  <a:cubicBezTo>
                    <a:pt x="-9" y="62"/>
                    <a:pt x="16" y="16"/>
                    <a:pt x="59" y="3"/>
                  </a:cubicBezTo>
                  <a:cubicBezTo>
                    <a:pt x="103" y="-10"/>
                    <a:pt x="149" y="15"/>
                    <a:pt x="162" y="59"/>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7" name="Google Shape;2090;p40"/>
            <p:cNvSpPr/>
            <p:nvPr/>
          </p:nvSpPr>
          <p:spPr>
            <a:xfrm rot="6331355">
              <a:off x="-215202" y="5025773"/>
              <a:ext cx="212954" cy="75160"/>
            </a:xfrm>
            <a:custGeom>
              <a:avLst/>
              <a:gdLst/>
              <a:ahLst/>
              <a:cxnLst/>
              <a:rect l="l" t="t" r="r" b="b"/>
              <a:pathLst>
                <a:path w="204" h="72" extrusionOk="0">
                  <a:moveTo>
                    <a:pt x="204" y="13"/>
                  </a:moveTo>
                  <a:lnTo>
                    <a:pt x="4" y="72"/>
                  </a:lnTo>
                  <a:lnTo>
                    <a:pt x="0" y="59"/>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8" name="Google Shape;2091;p40"/>
            <p:cNvSpPr/>
            <p:nvPr/>
          </p:nvSpPr>
          <p:spPr>
            <a:xfrm rot="6331355">
              <a:off x="-209607" y="5031542"/>
              <a:ext cx="194164" cy="63678"/>
            </a:xfrm>
            <a:custGeom>
              <a:avLst/>
              <a:gdLst/>
              <a:ahLst/>
              <a:cxnLst/>
              <a:rect l="l" t="t" r="r" b="b"/>
              <a:pathLst>
                <a:path w="186" h="61" extrusionOk="0">
                  <a:moveTo>
                    <a:pt x="184" y="0"/>
                  </a:moveTo>
                  <a:cubicBezTo>
                    <a:pt x="185" y="2"/>
                    <a:pt x="185" y="4"/>
                    <a:pt x="186" y="6"/>
                  </a:cubicBezTo>
                  <a:lnTo>
                    <a:pt x="2" y="61"/>
                  </a:lnTo>
                  <a:cubicBezTo>
                    <a:pt x="2" y="59"/>
                    <a:pt x="1" y="56"/>
                    <a:pt x="0" y="54"/>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9" name="Google Shape;2092;p40"/>
            <p:cNvSpPr/>
            <p:nvPr/>
          </p:nvSpPr>
          <p:spPr>
            <a:xfrm rot="6331355">
              <a:off x="-293049" y="4963729"/>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6"/>
                    <a:pt x="221" y="35"/>
                  </a:cubicBezTo>
                  <a:cubicBezTo>
                    <a:pt x="217" y="22"/>
                    <a:pt x="211" y="10"/>
                    <a:pt x="204" y="0"/>
                  </a:cubicBezTo>
                  <a:cubicBezTo>
                    <a:pt x="221" y="16"/>
                    <a:pt x="235"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60" name="Google Shape;2093;p40"/>
            <p:cNvSpPr/>
            <p:nvPr/>
          </p:nvSpPr>
          <p:spPr>
            <a:xfrm rot="6331355">
              <a:off x="-168497" y="4945090"/>
              <a:ext cx="211910" cy="200428"/>
            </a:xfrm>
            <a:custGeom>
              <a:avLst/>
              <a:gdLst/>
              <a:ahLst/>
              <a:cxnLst/>
              <a:rect l="l" t="t" r="r" b="b"/>
              <a:pathLst>
                <a:path w="203" h="192" extrusionOk="0">
                  <a:moveTo>
                    <a:pt x="5" y="142"/>
                  </a:moveTo>
                  <a:cubicBezTo>
                    <a:pt x="-12" y="84"/>
                    <a:pt x="21" y="22"/>
                    <a:pt x="80" y="5"/>
                  </a:cubicBezTo>
                  <a:cubicBezTo>
                    <a:pt x="127" y="-9"/>
                    <a:pt x="177" y="11"/>
                    <a:pt x="203" y="50"/>
                  </a:cubicBezTo>
                  <a:cubicBezTo>
                    <a:pt x="176" y="24"/>
                    <a:pt x="136" y="14"/>
                    <a:pt x="97" y="25"/>
                  </a:cubicBezTo>
                  <a:cubicBezTo>
                    <a:pt x="38" y="42"/>
                    <a:pt x="5" y="104"/>
                    <a:pt x="22" y="163"/>
                  </a:cubicBezTo>
                  <a:cubicBezTo>
                    <a:pt x="25" y="173"/>
                    <a:pt x="30" y="183"/>
                    <a:pt x="36" y="192"/>
                  </a:cubicBezTo>
                  <a:cubicBezTo>
                    <a:pt x="22"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61" name="Google Shape;2094;p40"/>
            <p:cNvSpPr/>
            <p:nvPr/>
          </p:nvSpPr>
          <p:spPr>
            <a:xfrm rot="6331355">
              <a:off x="-96290" y="3924370"/>
              <a:ext cx="1034498" cy="1225531"/>
            </a:xfrm>
            <a:custGeom>
              <a:avLst/>
              <a:gdLst/>
              <a:ahLst/>
              <a:cxnLst/>
              <a:rect l="l" t="t" r="r" b="b"/>
              <a:pathLst>
                <a:path w="991" h="1174" extrusionOk="0">
                  <a:moveTo>
                    <a:pt x="0" y="0"/>
                  </a:moveTo>
                  <a:lnTo>
                    <a:pt x="991" y="1174"/>
                  </a:lnTo>
                  <a:cubicBezTo>
                    <a:pt x="991" y="1174"/>
                    <a:pt x="181" y="6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47"/>
          <p:cNvSpPr txBox="1">
            <a:spLocks noGrp="1"/>
          </p:cNvSpPr>
          <p:nvPr>
            <p:ph type="title"/>
          </p:nvPr>
        </p:nvSpPr>
        <p:spPr>
          <a:xfrm>
            <a:off x="1526850" y="1276950"/>
            <a:ext cx="6090300" cy="25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IT Department</a:t>
            </a:r>
            <a:endParaRPr lang="en-GB"/>
          </a:p>
        </p:txBody>
      </p:sp>
      <p:grpSp>
        <p:nvGrpSpPr>
          <p:cNvPr id="2193" name="Google Shape;2193;p47"/>
          <p:cNvGrpSpPr/>
          <p:nvPr/>
        </p:nvGrpSpPr>
        <p:grpSpPr>
          <a:xfrm rot="9890762">
            <a:off x="6642031" y="-1907671"/>
            <a:ext cx="3643599" cy="3924051"/>
            <a:chOff x="-800109" y="3421521"/>
            <a:chExt cx="3068580" cy="3304772"/>
          </a:xfrm>
        </p:grpSpPr>
        <p:sp>
          <p:nvSpPr>
            <p:cNvPr id="2194" name="Google Shape;2194;p47"/>
            <p:cNvSpPr/>
            <p:nvPr/>
          </p:nvSpPr>
          <p:spPr>
            <a:xfrm>
              <a:off x="-648165" y="3541695"/>
              <a:ext cx="2916636"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195" name="Google Shape;2195;p47"/>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96" name="Google Shape;2196;p47"/>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97" name="Google Shape;2197;p47"/>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98" name="Google Shape;2198;p47"/>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99" name="Google Shape;2199;p47"/>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00" name="Google Shape;2200;p47"/>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01" name="Google Shape;2201;p47"/>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02" name="Google Shape;2202;p47"/>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203" name="Google Shape;2203;p47"/>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04" name="Google Shape;2204;p47"/>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05" name="Google Shape;2205;p47"/>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206" name="Google Shape;2206;p47"/>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07" name="Google Shape;2207;p47"/>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08" name="Google Shape;2208;p47"/>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09" name="Google Shape;2209;p47"/>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10" name="Google Shape;2210;p47"/>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11" name="Google Shape;2211;p47"/>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12" name="Google Shape;2212;p47"/>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176" name="Google Shape;2033;p40"/>
          <p:cNvGrpSpPr/>
          <p:nvPr/>
        </p:nvGrpSpPr>
        <p:grpSpPr>
          <a:xfrm rot="2954694">
            <a:off x="-740681" y="-446149"/>
            <a:ext cx="2272451" cy="2098226"/>
            <a:chOff x="-739649" y="3480871"/>
            <a:chExt cx="2272451" cy="2098226"/>
          </a:xfrm>
        </p:grpSpPr>
        <p:sp>
          <p:nvSpPr>
            <p:cNvPr id="2177" name="Google Shape;2034;p40"/>
            <p:cNvSpPr/>
            <p:nvPr/>
          </p:nvSpPr>
          <p:spPr>
            <a:xfrm rot="6331355">
              <a:off x="-620750" y="3425544"/>
              <a:ext cx="2098226" cy="2208879"/>
            </a:xfrm>
            <a:custGeom>
              <a:avLst/>
              <a:gdLst/>
              <a:ahLst/>
              <a:cxnLst/>
              <a:rect l="l" t="t" r="r" b="b"/>
              <a:pathLst>
                <a:path w="2010" h="2116" extrusionOk="0">
                  <a:moveTo>
                    <a:pt x="1990" y="1515"/>
                  </a:moveTo>
                  <a:lnTo>
                    <a:pt x="1295" y="2103"/>
                  </a:lnTo>
                  <a:cubicBezTo>
                    <a:pt x="1271" y="2123"/>
                    <a:pt x="1235" y="2120"/>
                    <a:pt x="1214" y="2096"/>
                  </a:cubicBezTo>
                  <a:lnTo>
                    <a:pt x="13" y="682"/>
                  </a:lnTo>
                  <a:cubicBezTo>
                    <a:pt x="-7" y="658"/>
                    <a:pt x="-4" y="622"/>
                    <a:pt x="20" y="601"/>
                  </a:cubicBezTo>
                  <a:lnTo>
                    <a:pt x="714" y="13"/>
                  </a:lnTo>
                  <a:cubicBezTo>
                    <a:pt x="738" y="-7"/>
                    <a:pt x="775" y="-4"/>
                    <a:pt x="795" y="20"/>
                  </a:cubicBezTo>
                  <a:lnTo>
                    <a:pt x="1996" y="1434"/>
                  </a:lnTo>
                  <a:cubicBezTo>
                    <a:pt x="2017" y="1458"/>
                    <a:pt x="2014" y="1494"/>
                    <a:pt x="1990" y="151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78" name="Google Shape;2035;p40"/>
            <p:cNvSpPr/>
            <p:nvPr/>
          </p:nvSpPr>
          <p:spPr>
            <a:xfrm rot="6331355">
              <a:off x="-579535" y="3465874"/>
              <a:ext cx="2016802" cy="2128499"/>
            </a:xfrm>
            <a:custGeom>
              <a:avLst/>
              <a:gdLst/>
              <a:ahLst/>
              <a:cxnLst/>
              <a:rect l="l" t="t" r="r" b="b"/>
              <a:pathLst>
                <a:path w="1932" h="2039" extrusionOk="0">
                  <a:moveTo>
                    <a:pt x="1912" y="1475"/>
                  </a:moveTo>
                  <a:lnTo>
                    <a:pt x="1261" y="2026"/>
                  </a:lnTo>
                  <a:cubicBezTo>
                    <a:pt x="1238" y="2046"/>
                    <a:pt x="1203" y="2043"/>
                    <a:pt x="1184" y="2020"/>
                  </a:cubicBezTo>
                  <a:lnTo>
                    <a:pt x="13" y="642"/>
                  </a:lnTo>
                  <a:cubicBezTo>
                    <a:pt x="-7" y="619"/>
                    <a:pt x="-4" y="585"/>
                    <a:pt x="19" y="565"/>
                  </a:cubicBezTo>
                  <a:lnTo>
                    <a:pt x="671" y="14"/>
                  </a:lnTo>
                  <a:cubicBezTo>
                    <a:pt x="694" y="-6"/>
                    <a:pt x="728" y="-3"/>
                    <a:pt x="748" y="20"/>
                  </a:cubicBezTo>
                  <a:lnTo>
                    <a:pt x="1918" y="1398"/>
                  </a:lnTo>
                  <a:cubicBezTo>
                    <a:pt x="1938" y="1421"/>
                    <a:pt x="1935" y="1455"/>
                    <a:pt x="1912" y="147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79" name="Google Shape;2036;p40"/>
            <p:cNvSpPr/>
            <p:nvPr/>
          </p:nvSpPr>
          <p:spPr>
            <a:xfrm rot="6331355">
              <a:off x="508878" y="3588018"/>
              <a:ext cx="419645" cy="1466670"/>
            </a:xfrm>
            <a:custGeom>
              <a:avLst/>
              <a:gdLst/>
              <a:ahLst/>
              <a:cxnLst/>
              <a:rect l="l" t="t" r="r" b="b"/>
              <a:pathLst>
                <a:path w="402" h="1405" extrusionOk="0">
                  <a:moveTo>
                    <a:pt x="250" y="1405"/>
                  </a:moveTo>
                  <a:cubicBezTo>
                    <a:pt x="250" y="1405"/>
                    <a:pt x="693" y="921"/>
                    <a:pt x="67" y="0"/>
                  </a:cubicBezTo>
                  <a:cubicBezTo>
                    <a:pt x="67" y="0"/>
                    <a:pt x="301" y="802"/>
                    <a:pt x="0" y="1109"/>
                  </a:cubicBezTo>
                  <a:lnTo>
                    <a:pt x="250" y="1405"/>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80" name="Google Shape;2037;p40"/>
            <p:cNvSpPr/>
            <p:nvPr/>
          </p:nvSpPr>
          <p:spPr>
            <a:xfrm rot="6331355">
              <a:off x="-182210" y="4038266"/>
              <a:ext cx="557439" cy="1672317"/>
            </a:xfrm>
            <a:custGeom>
              <a:avLst/>
              <a:gdLst/>
              <a:ahLst/>
              <a:cxnLst/>
              <a:rect l="l" t="t" r="r" b="b"/>
              <a:pathLst>
                <a:path w="534" h="1602" extrusionOk="0">
                  <a:moveTo>
                    <a:pt x="326" y="384"/>
                  </a:moveTo>
                  <a:lnTo>
                    <a:pt x="534" y="1272"/>
                  </a:lnTo>
                  <a:lnTo>
                    <a:pt x="159" y="1589"/>
                  </a:lnTo>
                  <a:cubicBezTo>
                    <a:pt x="136" y="1609"/>
                    <a:pt x="101" y="1606"/>
                    <a:pt x="82" y="1583"/>
                  </a:cubicBezTo>
                  <a:lnTo>
                    <a:pt x="0" y="1487"/>
                  </a:lnTo>
                  <a:lnTo>
                    <a:pt x="0" y="0"/>
                  </a:lnTo>
                  <a:lnTo>
                    <a:pt x="326" y="384"/>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81" name="Google Shape;2038;p40"/>
            <p:cNvSpPr/>
            <p:nvPr/>
          </p:nvSpPr>
          <p:spPr>
            <a:xfrm rot="6331355">
              <a:off x="881171" y="3868790"/>
              <a:ext cx="227569" cy="226525"/>
            </a:xfrm>
            <a:custGeom>
              <a:avLst/>
              <a:gdLst/>
              <a:ahLst/>
              <a:cxnLst/>
              <a:rect l="l" t="t" r="r" b="b"/>
              <a:pathLst>
                <a:path w="218" h="217" extrusionOk="0">
                  <a:moveTo>
                    <a:pt x="213" y="78"/>
                  </a:moveTo>
                  <a:cubicBezTo>
                    <a:pt x="231" y="135"/>
                    <a:pt x="198" y="196"/>
                    <a:pt x="140" y="213"/>
                  </a:cubicBezTo>
                  <a:cubicBezTo>
                    <a:pt x="82" y="230"/>
                    <a:pt x="22" y="197"/>
                    <a:pt x="5" y="140"/>
                  </a:cubicBezTo>
                  <a:cubicBezTo>
                    <a:pt x="-12" y="82"/>
                    <a:pt x="21" y="22"/>
                    <a:pt x="78" y="5"/>
                  </a:cubicBezTo>
                  <a:cubicBezTo>
                    <a:pt x="136" y="-12"/>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82" name="Google Shape;2039;p40"/>
            <p:cNvSpPr/>
            <p:nvPr/>
          </p:nvSpPr>
          <p:spPr>
            <a:xfrm rot="6331355">
              <a:off x="894239" y="3881699"/>
              <a:ext cx="200428" cy="200428"/>
            </a:xfrm>
            <a:custGeom>
              <a:avLst/>
              <a:gdLst/>
              <a:ahLst/>
              <a:cxnLst/>
              <a:rect l="l" t="t" r="r" b="b"/>
              <a:pathLst>
                <a:path w="192" h="192" extrusionOk="0">
                  <a:moveTo>
                    <a:pt x="188" y="69"/>
                  </a:moveTo>
                  <a:cubicBezTo>
                    <a:pt x="203" y="119"/>
                    <a:pt x="174" y="172"/>
                    <a:pt x="123" y="188"/>
                  </a:cubicBezTo>
                  <a:cubicBezTo>
                    <a:pt x="72" y="203"/>
                    <a:pt x="19" y="174"/>
                    <a:pt x="4" y="123"/>
                  </a:cubicBezTo>
                  <a:cubicBezTo>
                    <a:pt x="-11" y="72"/>
                    <a:pt x="18" y="19"/>
                    <a:pt x="69" y="4"/>
                  </a:cubicBezTo>
                  <a:cubicBezTo>
                    <a:pt x="120"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83" name="Google Shape;2040;p40"/>
            <p:cNvSpPr/>
            <p:nvPr/>
          </p:nvSpPr>
          <p:spPr>
            <a:xfrm rot="6331355">
              <a:off x="908695" y="3896434"/>
              <a:ext cx="172242" cy="172242"/>
            </a:xfrm>
            <a:custGeom>
              <a:avLst/>
              <a:gdLst/>
              <a:ahLst/>
              <a:cxnLst/>
              <a:rect l="l" t="t" r="r" b="b"/>
              <a:pathLst>
                <a:path w="165" h="165" extrusionOk="0">
                  <a:moveTo>
                    <a:pt x="161" y="59"/>
                  </a:moveTo>
                  <a:cubicBezTo>
                    <a:pt x="174" y="103"/>
                    <a:pt x="149" y="149"/>
                    <a:pt x="105" y="162"/>
                  </a:cubicBezTo>
                  <a:cubicBezTo>
                    <a:pt x="62" y="175"/>
                    <a:pt x="16" y="150"/>
                    <a:pt x="3" y="106"/>
                  </a:cubicBezTo>
                  <a:cubicBezTo>
                    <a:pt x="-10" y="62"/>
                    <a:pt x="15" y="17"/>
                    <a:pt x="59" y="4"/>
                  </a:cubicBezTo>
                  <a:cubicBezTo>
                    <a:pt x="102" y="-9"/>
                    <a:pt x="148" y="16"/>
                    <a:pt x="161"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84" name="Google Shape;2041;p40"/>
            <p:cNvSpPr/>
            <p:nvPr/>
          </p:nvSpPr>
          <p:spPr>
            <a:xfrm rot="6331355">
              <a:off x="886811" y="3944174"/>
              <a:ext cx="213998" cy="76204"/>
            </a:xfrm>
            <a:custGeom>
              <a:avLst/>
              <a:gdLst/>
              <a:ahLst/>
              <a:cxnLst/>
              <a:rect l="l" t="t" r="r" b="b"/>
              <a:pathLst>
                <a:path w="205" h="73" extrusionOk="0">
                  <a:moveTo>
                    <a:pt x="205" y="13"/>
                  </a:moveTo>
                  <a:lnTo>
                    <a:pt x="4" y="73"/>
                  </a:lnTo>
                  <a:lnTo>
                    <a:pt x="0" y="60"/>
                  </a:lnTo>
                  <a:lnTo>
                    <a:pt x="201" y="0"/>
                  </a:lnTo>
                  <a:lnTo>
                    <a:pt x="205"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85" name="Google Shape;2042;p40"/>
            <p:cNvSpPr/>
            <p:nvPr/>
          </p:nvSpPr>
          <p:spPr>
            <a:xfrm rot="6331355">
              <a:off x="893571" y="3950102"/>
              <a:ext cx="194164" cy="63678"/>
            </a:xfrm>
            <a:custGeom>
              <a:avLst/>
              <a:gdLst/>
              <a:ahLst/>
              <a:cxnLst/>
              <a:rect l="l" t="t" r="r" b="b"/>
              <a:pathLst>
                <a:path w="186" h="61" extrusionOk="0">
                  <a:moveTo>
                    <a:pt x="185" y="0"/>
                  </a:moveTo>
                  <a:cubicBezTo>
                    <a:pt x="185" y="3"/>
                    <a:pt x="186" y="5"/>
                    <a:pt x="186" y="7"/>
                  </a:cubicBezTo>
                  <a:lnTo>
                    <a:pt x="3" y="61"/>
                  </a:lnTo>
                  <a:cubicBezTo>
                    <a:pt x="2" y="59"/>
                    <a:pt x="1" y="57"/>
                    <a:pt x="0" y="55"/>
                  </a:cubicBezTo>
                  <a:lnTo>
                    <a:pt x="185"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86" name="Google Shape;2043;p40"/>
            <p:cNvSpPr/>
            <p:nvPr/>
          </p:nvSpPr>
          <p:spPr>
            <a:xfrm rot="6331355">
              <a:off x="809850" y="3883295"/>
              <a:ext cx="257842" cy="243227"/>
            </a:xfrm>
            <a:custGeom>
              <a:avLst/>
              <a:gdLst/>
              <a:ahLst/>
              <a:cxnLst/>
              <a:rect l="l" t="t" r="r" b="b"/>
              <a:pathLst>
                <a:path w="247" h="233" extrusionOk="0">
                  <a:moveTo>
                    <a:pt x="241" y="60"/>
                  </a:moveTo>
                  <a:cubicBezTo>
                    <a:pt x="262" y="132"/>
                    <a:pt x="221" y="206"/>
                    <a:pt x="150" y="228"/>
                  </a:cubicBezTo>
                  <a:cubicBezTo>
                    <a:pt x="92" y="245"/>
                    <a:pt x="31" y="221"/>
                    <a:pt x="0" y="173"/>
                  </a:cubicBezTo>
                  <a:cubicBezTo>
                    <a:pt x="33" y="204"/>
                    <a:pt x="82" y="217"/>
                    <a:pt x="129" y="203"/>
                  </a:cubicBezTo>
                  <a:cubicBezTo>
                    <a:pt x="201" y="182"/>
                    <a:pt x="241" y="107"/>
                    <a:pt x="220" y="36"/>
                  </a:cubicBezTo>
                  <a:cubicBezTo>
                    <a:pt x="216" y="23"/>
                    <a:pt x="211" y="11"/>
                    <a:pt x="203" y="0"/>
                  </a:cubicBezTo>
                  <a:cubicBezTo>
                    <a:pt x="221" y="16"/>
                    <a:pt x="234" y="37"/>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87" name="Google Shape;2044;p40"/>
            <p:cNvSpPr/>
            <p:nvPr/>
          </p:nvSpPr>
          <p:spPr>
            <a:xfrm rot="6331355">
              <a:off x="933516" y="3864534"/>
              <a:ext cx="212954" cy="199384"/>
            </a:xfrm>
            <a:custGeom>
              <a:avLst/>
              <a:gdLst/>
              <a:ahLst/>
              <a:cxnLst/>
              <a:rect l="l" t="t" r="r" b="b"/>
              <a:pathLst>
                <a:path w="204" h="191" extrusionOk="0">
                  <a:moveTo>
                    <a:pt x="5" y="142"/>
                  </a:moveTo>
                  <a:cubicBezTo>
                    <a:pt x="-12" y="83"/>
                    <a:pt x="21" y="22"/>
                    <a:pt x="80" y="5"/>
                  </a:cubicBezTo>
                  <a:cubicBezTo>
                    <a:pt x="128" y="-10"/>
                    <a:pt x="178" y="10"/>
                    <a:pt x="204" y="50"/>
                  </a:cubicBezTo>
                  <a:cubicBezTo>
                    <a:pt x="176" y="24"/>
                    <a:pt x="136" y="13"/>
                    <a:pt x="97" y="25"/>
                  </a:cubicBezTo>
                  <a:cubicBezTo>
                    <a:pt x="38" y="42"/>
                    <a:pt x="5" y="104"/>
                    <a:pt x="22" y="162"/>
                  </a:cubicBezTo>
                  <a:cubicBezTo>
                    <a:pt x="25" y="173"/>
                    <a:pt x="30" y="183"/>
                    <a:pt x="36" y="191"/>
                  </a:cubicBezTo>
                  <a:cubicBezTo>
                    <a:pt x="22" y="178"/>
                    <a:pt x="11" y="162"/>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88" name="Google Shape;2045;p40"/>
            <p:cNvSpPr/>
            <p:nvPr/>
          </p:nvSpPr>
          <p:spPr>
            <a:xfrm rot="6331355">
              <a:off x="1098158" y="4339671"/>
              <a:ext cx="227569" cy="226525"/>
            </a:xfrm>
            <a:custGeom>
              <a:avLst/>
              <a:gdLst/>
              <a:ahLst/>
              <a:cxnLst/>
              <a:rect l="l" t="t" r="r" b="b"/>
              <a:pathLst>
                <a:path w="218" h="217" extrusionOk="0">
                  <a:moveTo>
                    <a:pt x="83" y="214"/>
                  </a:moveTo>
                  <a:cubicBezTo>
                    <a:pt x="25" y="200"/>
                    <a:pt x="-11" y="141"/>
                    <a:pt x="4" y="83"/>
                  </a:cubicBezTo>
                  <a:cubicBezTo>
                    <a:pt x="18" y="24"/>
                    <a:pt x="77" y="-11"/>
                    <a:pt x="135" y="3"/>
                  </a:cubicBezTo>
                  <a:cubicBezTo>
                    <a:pt x="194" y="18"/>
                    <a:pt x="229" y="77"/>
                    <a:pt x="215" y="135"/>
                  </a:cubicBezTo>
                  <a:cubicBezTo>
                    <a:pt x="200" y="193"/>
                    <a:pt x="141" y="228"/>
                    <a:pt x="83" y="214"/>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89" name="Google Shape;2046;p40"/>
            <p:cNvSpPr/>
            <p:nvPr/>
          </p:nvSpPr>
          <p:spPr>
            <a:xfrm rot="6331355">
              <a:off x="1111226" y="4352580"/>
              <a:ext cx="200428" cy="200428"/>
            </a:xfrm>
            <a:custGeom>
              <a:avLst/>
              <a:gdLst/>
              <a:ahLst/>
              <a:cxnLst/>
              <a:rect l="l" t="t" r="r" b="b"/>
              <a:pathLst>
                <a:path w="192" h="192" extrusionOk="0">
                  <a:moveTo>
                    <a:pt x="73" y="189"/>
                  </a:moveTo>
                  <a:cubicBezTo>
                    <a:pt x="22" y="176"/>
                    <a:pt x="-10" y="124"/>
                    <a:pt x="3" y="73"/>
                  </a:cubicBezTo>
                  <a:cubicBezTo>
                    <a:pt x="16" y="21"/>
                    <a:pt x="68" y="-10"/>
                    <a:pt x="119" y="3"/>
                  </a:cubicBezTo>
                  <a:cubicBezTo>
                    <a:pt x="171" y="15"/>
                    <a:pt x="202" y="67"/>
                    <a:pt x="190" y="119"/>
                  </a:cubicBezTo>
                  <a:cubicBezTo>
                    <a:pt x="177" y="170"/>
                    <a:pt x="125" y="202"/>
                    <a:pt x="73" y="18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90" name="Google Shape;2047;p40"/>
            <p:cNvSpPr/>
            <p:nvPr/>
          </p:nvSpPr>
          <p:spPr>
            <a:xfrm rot="6331355">
              <a:off x="1125682" y="4367315"/>
              <a:ext cx="172242" cy="172242"/>
            </a:xfrm>
            <a:custGeom>
              <a:avLst/>
              <a:gdLst/>
              <a:ahLst/>
              <a:cxnLst/>
              <a:rect l="l" t="t" r="r" b="b"/>
              <a:pathLst>
                <a:path w="165" h="165" extrusionOk="0">
                  <a:moveTo>
                    <a:pt x="63" y="163"/>
                  </a:moveTo>
                  <a:cubicBezTo>
                    <a:pt x="18" y="152"/>
                    <a:pt x="-9" y="107"/>
                    <a:pt x="2" y="63"/>
                  </a:cubicBezTo>
                  <a:cubicBezTo>
                    <a:pt x="13" y="19"/>
                    <a:pt x="58" y="-8"/>
                    <a:pt x="102" y="3"/>
                  </a:cubicBezTo>
                  <a:cubicBezTo>
                    <a:pt x="146" y="14"/>
                    <a:pt x="173" y="58"/>
                    <a:pt x="162" y="102"/>
                  </a:cubicBezTo>
                  <a:cubicBezTo>
                    <a:pt x="151" y="147"/>
                    <a:pt x="107" y="174"/>
                    <a:pt x="63" y="163"/>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91" name="Google Shape;2048;p40"/>
            <p:cNvSpPr/>
            <p:nvPr/>
          </p:nvSpPr>
          <p:spPr>
            <a:xfrm rot="6331355">
              <a:off x="1179199" y="4344388"/>
              <a:ext cx="65765" cy="216086"/>
            </a:xfrm>
            <a:custGeom>
              <a:avLst/>
              <a:gdLst/>
              <a:ahLst/>
              <a:cxnLst/>
              <a:rect l="l" t="t" r="r" b="b"/>
              <a:pathLst>
                <a:path w="63" h="207" extrusionOk="0">
                  <a:moveTo>
                    <a:pt x="0" y="203"/>
                  </a:moveTo>
                  <a:lnTo>
                    <a:pt x="50" y="0"/>
                  </a:lnTo>
                  <a:lnTo>
                    <a:pt x="63" y="3"/>
                  </a:lnTo>
                  <a:lnTo>
                    <a:pt x="13" y="207"/>
                  </a:lnTo>
                  <a:lnTo>
                    <a:pt x="0" y="203"/>
                  </a:lnTo>
                  <a:close/>
                </a:path>
              </a:pathLst>
            </a:custGeom>
            <a:solidFill>
              <a:schemeClr val="lt2"/>
            </a:solidFill>
            <a:ln>
              <a:noFill/>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13" name="Google Shape;2049;p40"/>
            <p:cNvSpPr/>
            <p:nvPr/>
          </p:nvSpPr>
          <p:spPr>
            <a:xfrm rot="6331355">
              <a:off x="1186421" y="4350924"/>
              <a:ext cx="54282" cy="196252"/>
            </a:xfrm>
            <a:custGeom>
              <a:avLst/>
              <a:gdLst/>
              <a:ahLst/>
              <a:cxnLst/>
              <a:rect l="l" t="t" r="r" b="b"/>
              <a:pathLst>
                <a:path w="52" h="188" extrusionOk="0">
                  <a:moveTo>
                    <a:pt x="6" y="188"/>
                  </a:moveTo>
                  <a:cubicBezTo>
                    <a:pt x="4" y="187"/>
                    <a:pt x="2" y="186"/>
                    <a:pt x="0" y="186"/>
                  </a:cubicBezTo>
                  <a:lnTo>
                    <a:pt x="46" y="0"/>
                  </a:lnTo>
                  <a:cubicBezTo>
                    <a:pt x="48" y="0"/>
                    <a:pt x="50" y="1"/>
                    <a:pt x="52" y="2"/>
                  </a:cubicBezTo>
                  <a:lnTo>
                    <a:pt x="6" y="188"/>
                  </a:lnTo>
                  <a:close/>
                </a:path>
              </a:pathLst>
            </a:custGeom>
            <a:solidFill>
              <a:srgbClr val="FFFFFF">
                <a:alpha val="20890"/>
              </a:srgbClr>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14" name="Google Shape;2050;p40"/>
            <p:cNvSpPr/>
            <p:nvPr/>
          </p:nvSpPr>
          <p:spPr>
            <a:xfrm rot="6331355">
              <a:off x="1026837" y="4354176"/>
              <a:ext cx="257842" cy="243227"/>
            </a:xfrm>
            <a:custGeom>
              <a:avLst/>
              <a:gdLst/>
              <a:ahLst/>
              <a:cxnLst/>
              <a:rect l="l" t="t" r="r" b="b"/>
              <a:pathLst>
                <a:path w="247" h="233" extrusionOk="0">
                  <a:moveTo>
                    <a:pt x="241" y="60"/>
                  </a:moveTo>
                  <a:cubicBezTo>
                    <a:pt x="262" y="132"/>
                    <a:pt x="222" y="206"/>
                    <a:pt x="150" y="227"/>
                  </a:cubicBezTo>
                  <a:cubicBezTo>
                    <a:pt x="92" y="245"/>
                    <a:pt x="31" y="221"/>
                    <a:pt x="0" y="173"/>
                  </a:cubicBezTo>
                  <a:cubicBezTo>
                    <a:pt x="33" y="204"/>
                    <a:pt x="82" y="217"/>
                    <a:pt x="129" y="203"/>
                  </a:cubicBezTo>
                  <a:cubicBezTo>
                    <a:pt x="201" y="182"/>
                    <a:pt x="241" y="107"/>
                    <a:pt x="220" y="36"/>
                  </a:cubicBezTo>
                  <a:cubicBezTo>
                    <a:pt x="216"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15" name="Google Shape;2051;p40"/>
            <p:cNvSpPr/>
            <p:nvPr/>
          </p:nvSpPr>
          <p:spPr>
            <a:xfrm rot="6331355">
              <a:off x="1150382" y="4335257"/>
              <a:ext cx="211910" cy="200428"/>
            </a:xfrm>
            <a:custGeom>
              <a:avLst/>
              <a:gdLst/>
              <a:ahLst/>
              <a:cxnLst/>
              <a:rect l="l" t="t" r="r" b="b"/>
              <a:pathLst>
                <a:path w="203" h="192" extrusionOk="0">
                  <a:moveTo>
                    <a:pt x="4" y="142"/>
                  </a:moveTo>
                  <a:cubicBezTo>
                    <a:pt x="-13" y="84"/>
                    <a:pt x="20" y="22"/>
                    <a:pt x="79" y="4"/>
                  </a:cubicBezTo>
                  <a:cubicBezTo>
                    <a:pt x="127" y="-10"/>
                    <a:pt x="177" y="10"/>
                    <a:pt x="203" y="50"/>
                  </a:cubicBezTo>
                  <a:cubicBezTo>
                    <a:pt x="175" y="24"/>
                    <a:pt x="135" y="13"/>
                    <a:pt x="96" y="25"/>
                  </a:cubicBezTo>
                  <a:cubicBezTo>
                    <a:pt x="37" y="42"/>
                    <a:pt x="4" y="104"/>
                    <a:pt x="21" y="162"/>
                  </a:cubicBezTo>
                  <a:cubicBezTo>
                    <a:pt x="25" y="173"/>
                    <a:pt x="29" y="183"/>
                    <a:pt x="35" y="192"/>
                  </a:cubicBezTo>
                  <a:cubicBezTo>
                    <a:pt x="21" y="179"/>
                    <a:pt x="10" y="162"/>
                    <a:pt x="4"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16" name="Google Shape;2052;p40"/>
            <p:cNvSpPr/>
            <p:nvPr/>
          </p:nvSpPr>
          <p:spPr>
            <a:xfrm rot="6331355">
              <a:off x="441685" y="4072142"/>
              <a:ext cx="226525" cy="226525"/>
            </a:xfrm>
            <a:custGeom>
              <a:avLst/>
              <a:gdLst/>
              <a:ahLst/>
              <a:cxnLst/>
              <a:rect l="l" t="t" r="r" b="b"/>
              <a:pathLst>
                <a:path w="217" h="217" extrusionOk="0">
                  <a:moveTo>
                    <a:pt x="213" y="78"/>
                  </a:moveTo>
                  <a:cubicBezTo>
                    <a:pt x="230" y="135"/>
                    <a:pt x="197" y="195"/>
                    <a:pt x="140" y="213"/>
                  </a:cubicBezTo>
                  <a:cubicBezTo>
                    <a:pt x="82" y="230"/>
                    <a:pt x="22" y="197"/>
                    <a:pt x="4" y="139"/>
                  </a:cubicBezTo>
                  <a:cubicBezTo>
                    <a:pt x="-13" y="82"/>
                    <a:pt x="20" y="21"/>
                    <a:pt x="78" y="4"/>
                  </a:cubicBezTo>
                  <a:cubicBezTo>
                    <a:pt x="135" y="-13"/>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17" name="Google Shape;2053;p40"/>
            <p:cNvSpPr/>
            <p:nvPr/>
          </p:nvSpPr>
          <p:spPr>
            <a:xfrm rot="6331355">
              <a:off x="454594" y="4086216"/>
              <a:ext cx="200428" cy="199384"/>
            </a:xfrm>
            <a:custGeom>
              <a:avLst/>
              <a:gdLst/>
              <a:ahLst/>
              <a:cxnLst/>
              <a:rect l="l" t="t" r="r" b="b"/>
              <a:pathLst>
                <a:path w="192" h="191" extrusionOk="0">
                  <a:moveTo>
                    <a:pt x="188" y="68"/>
                  </a:moveTo>
                  <a:cubicBezTo>
                    <a:pt x="203" y="119"/>
                    <a:pt x="174" y="172"/>
                    <a:pt x="123" y="187"/>
                  </a:cubicBezTo>
                  <a:cubicBezTo>
                    <a:pt x="72" y="202"/>
                    <a:pt x="19" y="174"/>
                    <a:pt x="4" y="123"/>
                  </a:cubicBezTo>
                  <a:cubicBezTo>
                    <a:pt x="-11" y="72"/>
                    <a:pt x="17" y="19"/>
                    <a:pt x="68" y="4"/>
                  </a:cubicBezTo>
                  <a:cubicBezTo>
                    <a:pt x="119" y="-11"/>
                    <a:pt x="173" y="17"/>
                    <a:pt x="188" y="68"/>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18" name="Google Shape;2054;p40"/>
            <p:cNvSpPr/>
            <p:nvPr/>
          </p:nvSpPr>
          <p:spPr>
            <a:xfrm rot="6331355">
              <a:off x="468826" y="4099283"/>
              <a:ext cx="172242" cy="172242"/>
            </a:xfrm>
            <a:custGeom>
              <a:avLst/>
              <a:gdLst/>
              <a:ahLst/>
              <a:cxnLst/>
              <a:rect l="l" t="t" r="r" b="b"/>
              <a:pathLst>
                <a:path w="165" h="165" extrusionOk="0">
                  <a:moveTo>
                    <a:pt x="162" y="59"/>
                  </a:moveTo>
                  <a:cubicBezTo>
                    <a:pt x="175" y="103"/>
                    <a:pt x="150" y="148"/>
                    <a:pt x="106" y="161"/>
                  </a:cubicBezTo>
                  <a:cubicBezTo>
                    <a:pt x="62" y="174"/>
                    <a:pt x="17" y="150"/>
                    <a:pt x="4" y="106"/>
                  </a:cubicBezTo>
                  <a:cubicBezTo>
                    <a:pt x="-9" y="62"/>
                    <a:pt x="16" y="17"/>
                    <a:pt x="59" y="4"/>
                  </a:cubicBezTo>
                  <a:cubicBezTo>
                    <a:pt x="103" y="-9"/>
                    <a:pt x="149" y="15"/>
                    <a:pt x="162"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19" name="Google Shape;2055;p40"/>
            <p:cNvSpPr/>
            <p:nvPr/>
          </p:nvSpPr>
          <p:spPr>
            <a:xfrm rot="6331355">
              <a:off x="447325" y="4147526"/>
              <a:ext cx="212954" cy="76204"/>
            </a:xfrm>
            <a:custGeom>
              <a:avLst/>
              <a:gdLst/>
              <a:ahLst/>
              <a:cxnLst/>
              <a:rect l="l" t="t" r="r" b="b"/>
              <a:pathLst>
                <a:path w="204" h="73" extrusionOk="0">
                  <a:moveTo>
                    <a:pt x="204" y="13"/>
                  </a:moveTo>
                  <a:lnTo>
                    <a:pt x="3" y="73"/>
                  </a:lnTo>
                  <a:lnTo>
                    <a:pt x="0" y="60"/>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20" name="Google Shape;2056;p40"/>
            <p:cNvSpPr/>
            <p:nvPr/>
          </p:nvSpPr>
          <p:spPr>
            <a:xfrm rot="6331355">
              <a:off x="453423" y="4153957"/>
              <a:ext cx="194164" cy="63678"/>
            </a:xfrm>
            <a:custGeom>
              <a:avLst/>
              <a:gdLst/>
              <a:ahLst/>
              <a:cxnLst/>
              <a:rect l="l" t="t" r="r" b="b"/>
              <a:pathLst>
                <a:path w="186" h="61" extrusionOk="0">
                  <a:moveTo>
                    <a:pt x="184" y="0"/>
                  </a:moveTo>
                  <a:cubicBezTo>
                    <a:pt x="185" y="2"/>
                    <a:pt x="185" y="5"/>
                    <a:pt x="186" y="7"/>
                  </a:cubicBezTo>
                  <a:lnTo>
                    <a:pt x="2" y="61"/>
                  </a:lnTo>
                  <a:cubicBezTo>
                    <a:pt x="1" y="59"/>
                    <a:pt x="0" y="57"/>
                    <a:pt x="0" y="55"/>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21" name="Google Shape;2057;p40"/>
            <p:cNvSpPr/>
            <p:nvPr/>
          </p:nvSpPr>
          <p:spPr>
            <a:xfrm rot="6331355">
              <a:off x="369981" y="4086144"/>
              <a:ext cx="257842" cy="243227"/>
            </a:xfrm>
            <a:custGeom>
              <a:avLst/>
              <a:gdLst/>
              <a:ahLst/>
              <a:cxnLst/>
              <a:rect l="l" t="t" r="r" b="b"/>
              <a:pathLst>
                <a:path w="247" h="233" extrusionOk="0">
                  <a:moveTo>
                    <a:pt x="241" y="60"/>
                  </a:moveTo>
                  <a:cubicBezTo>
                    <a:pt x="263" y="131"/>
                    <a:pt x="222" y="206"/>
                    <a:pt x="151" y="227"/>
                  </a:cubicBezTo>
                  <a:cubicBezTo>
                    <a:pt x="93" y="244"/>
                    <a:pt x="32" y="221"/>
                    <a:pt x="0" y="172"/>
                  </a:cubicBezTo>
                  <a:cubicBezTo>
                    <a:pt x="34" y="204"/>
                    <a:pt x="83" y="217"/>
                    <a:pt x="130" y="203"/>
                  </a:cubicBezTo>
                  <a:cubicBezTo>
                    <a:pt x="201" y="182"/>
                    <a:pt x="242" y="107"/>
                    <a:pt x="221"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22" name="Google Shape;2058;p40"/>
            <p:cNvSpPr/>
            <p:nvPr/>
          </p:nvSpPr>
          <p:spPr>
            <a:xfrm rot="6331355">
              <a:off x="494030" y="4067887"/>
              <a:ext cx="211910" cy="199384"/>
            </a:xfrm>
            <a:custGeom>
              <a:avLst/>
              <a:gdLst/>
              <a:ahLst/>
              <a:cxnLst/>
              <a:rect l="l" t="t" r="r" b="b"/>
              <a:pathLst>
                <a:path w="203" h="191" extrusionOk="0">
                  <a:moveTo>
                    <a:pt x="5" y="142"/>
                  </a:moveTo>
                  <a:cubicBezTo>
                    <a:pt x="-13" y="83"/>
                    <a:pt x="21" y="22"/>
                    <a:pt x="79" y="4"/>
                  </a:cubicBezTo>
                  <a:cubicBezTo>
                    <a:pt x="127" y="-10"/>
                    <a:pt x="177" y="10"/>
                    <a:pt x="203" y="49"/>
                  </a:cubicBezTo>
                  <a:cubicBezTo>
                    <a:pt x="176" y="24"/>
                    <a:pt x="135" y="13"/>
                    <a:pt x="96" y="25"/>
                  </a:cubicBezTo>
                  <a:cubicBezTo>
                    <a:pt x="38" y="42"/>
                    <a:pt x="4" y="103"/>
                    <a:pt x="22" y="162"/>
                  </a:cubicBezTo>
                  <a:cubicBezTo>
                    <a:pt x="25" y="173"/>
                    <a:pt x="30" y="182"/>
                    <a:pt x="35" y="191"/>
                  </a:cubicBezTo>
                  <a:cubicBezTo>
                    <a:pt x="21"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23" name="Google Shape;2059;p40"/>
            <p:cNvSpPr/>
            <p:nvPr/>
          </p:nvSpPr>
          <p:spPr>
            <a:xfrm rot="6331355">
              <a:off x="658010" y="4543526"/>
              <a:ext cx="227569" cy="226525"/>
            </a:xfrm>
            <a:custGeom>
              <a:avLst/>
              <a:gdLst/>
              <a:ahLst/>
              <a:cxnLst/>
              <a:rect l="l" t="t" r="r" b="b"/>
              <a:pathLst>
                <a:path w="218" h="217" extrusionOk="0">
                  <a:moveTo>
                    <a:pt x="15" y="53"/>
                  </a:moveTo>
                  <a:cubicBezTo>
                    <a:pt x="46" y="2"/>
                    <a:pt x="113" y="-16"/>
                    <a:pt x="164" y="15"/>
                  </a:cubicBezTo>
                  <a:cubicBezTo>
                    <a:pt x="216" y="46"/>
                    <a:pt x="233" y="112"/>
                    <a:pt x="202" y="164"/>
                  </a:cubicBezTo>
                  <a:cubicBezTo>
                    <a:pt x="172" y="215"/>
                    <a:pt x="105" y="233"/>
                    <a:pt x="53" y="202"/>
                  </a:cubicBezTo>
                  <a:cubicBezTo>
                    <a:pt x="2" y="171"/>
                    <a:pt x="-16" y="105"/>
                    <a:pt x="15" y="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24" name="Google Shape;2060;p40"/>
            <p:cNvSpPr/>
            <p:nvPr/>
          </p:nvSpPr>
          <p:spPr>
            <a:xfrm rot="6331355">
              <a:off x="671581" y="4557097"/>
              <a:ext cx="200428" cy="199384"/>
            </a:xfrm>
            <a:custGeom>
              <a:avLst/>
              <a:gdLst/>
              <a:ahLst/>
              <a:cxnLst/>
              <a:rect l="l" t="t" r="r" b="b"/>
              <a:pathLst>
                <a:path w="192" h="191" extrusionOk="0">
                  <a:moveTo>
                    <a:pt x="13" y="47"/>
                  </a:moveTo>
                  <a:cubicBezTo>
                    <a:pt x="40" y="1"/>
                    <a:pt x="99" y="-14"/>
                    <a:pt x="145" y="13"/>
                  </a:cubicBezTo>
                  <a:cubicBezTo>
                    <a:pt x="190" y="40"/>
                    <a:pt x="205" y="99"/>
                    <a:pt x="178" y="144"/>
                  </a:cubicBezTo>
                  <a:cubicBezTo>
                    <a:pt x="151" y="190"/>
                    <a:pt x="92" y="205"/>
                    <a:pt x="47" y="178"/>
                  </a:cubicBezTo>
                  <a:cubicBezTo>
                    <a:pt x="1" y="151"/>
                    <a:pt x="-14" y="92"/>
                    <a:pt x="13" y="47"/>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25" name="Google Shape;2061;p40"/>
            <p:cNvSpPr/>
            <p:nvPr/>
          </p:nvSpPr>
          <p:spPr>
            <a:xfrm rot="6331355">
              <a:off x="685813" y="4570164"/>
              <a:ext cx="172242" cy="172242"/>
            </a:xfrm>
            <a:custGeom>
              <a:avLst/>
              <a:gdLst/>
              <a:ahLst/>
              <a:cxnLst/>
              <a:rect l="l" t="t" r="r" b="b"/>
              <a:pathLst>
                <a:path w="165" h="165" extrusionOk="0">
                  <a:moveTo>
                    <a:pt x="12" y="40"/>
                  </a:moveTo>
                  <a:cubicBezTo>
                    <a:pt x="35" y="1"/>
                    <a:pt x="86" y="-11"/>
                    <a:pt x="125" y="12"/>
                  </a:cubicBezTo>
                  <a:cubicBezTo>
                    <a:pt x="164" y="35"/>
                    <a:pt x="177" y="86"/>
                    <a:pt x="154" y="124"/>
                  </a:cubicBezTo>
                  <a:cubicBezTo>
                    <a:pt x="130" y="164"/>
                    <a:pt x="80" y="176"/>
                    <a:pt x="41" y="153"/>
                  </a:cubicBezTo>
                  <a:cubicBezTo>
                    <a:pt x="2" y="130"/>
                    <a:pt x="-11" y="79"/>
                    <a:pt x="12" y="40"/>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26" name="Google Shape;2062;p40"/>
            <p:cNvSpPr/>
            <p:nvPr/>
          </p:nvSpPr>
          <p:spPr>
            <a:xfrm rot="6331355">
              <a:off x="674554" y="4595841"/>
              <a:ext cx="195208" cy="123179"/>
            </a:xfrm>
            <a:custGeom>
              <a:avLst/>
              <a:gdLst/>
              <a:ahLst/>
              <a:cxnLst/>
              <a:rect l="l" t="t" r="r" b="b"/>
              <a:pathLst>
                <a:path w="187" h="118" extrusionOk="0">
                  <a:moveTo>
                    <a:pt x="7" y="0"/>
                  </a:moveTo>
                  <a:lnTo>
                    <a:pt x="187" y="106"/>
                  </a:lnTo>
                  <a:lnTo>
                    <a:pt x="180" y="118"/>
                  </a:lnTo>
                  <a:lnTo>
                    <a:pt x="0" y="11"/>
                  </a:lnTo>
                  <a:lnTo>
                    <a:pt x="7"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27" name="Google Shape;2063;p40"/>
            <p:cNvSpPr/>
            <p:nvPr/>
          </p:nvSpPr>
          <p:spPr>
            <a:xfrm rot="6331355">
              <a:off x="687069" y="4605496"/>
              <a:ext cx="175374" cy="108565"/>
            </a:xfrm>
            <a:custGeom>
              <a:avLst/>
              <a:gdLst/>
              <a:ahLst/>
              <a:cxnLst/>
              <a:rect l="l" t="t" r="r" b="b"/>
              <a:pathLst>
                <a:path w="168" h="104" extrusionOk="0">
                  <a:moveTo>
                    <a:pt x="0" y="6"/>
                  </a:moveTo>
                  <a:cubicBezTo>
                    <a:pt x="1" y="4"/>
                    <a:pt x="2" y="2"/>
                    <a:pt x="3" y="0"/>
                  </a:cubicBezTo>
                  <a:lnTo>
                    <a:pt x="168" y="98"/>
                  </a:lnTo>
                  <a:cubicBezTo>
                    <a:pt x="167" y="100"/>
                    <a:pt x="166" y="102"/>
                    <a:pt x="165" y="104"/>
                  </a:cubicBezTo>
                  <a:lnTo>
                    <a:pt x="0" y="6"/>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28" name="Google Shape;2064;p40"/>
            <p:cNvSpPr/>
            <p:nvPr/>
          </p:nvSpPr>
          <p:spPr>
            <a:xfrm rot="6331355">
              <a:off x="586968" y="4557025"/>
              <a:ext cx="257842" cy="243227"/>
            </a:xfrm>
            <a:custGeom>
              <a:avLst/>
              <a:gdLst/>
              <a:ahLst/>
              <a:cxnLst/>
              <a:rect l="l" t="t" r="r" b="b"/>
              <a:pathLst>
                <a:path w="247" h="233" extrusionOk="0">
                  <a:moveTo>
                    <a:pt x="242" y="60"/>
                  </a:moveTo>
                  <a:cubicBezTo>
                    <a:pt x="263" y="132"/>
                    <a:pt x="222" y="206"/>
                    <a:pt x="151" y="227"/>
                  </a:cubicBezTo>
                  <a:cubicBezTo>
                    <a:pt x="93" y="245"/>
                    <a:pt x="32" y="221"/>
                    <a:pt x="0" y="172"/>
                  </a:cubicBezTo>
                  <a:cubicBezTo>
                    <a:pt x="34" y="204"/>
                    <a:pt x="83" y="217"/>
                    <a:pt x="130" y="203"/>
                  </a:cubicBezTo>
                  <a:cubicBezTo>
                    <a:pt x="201" y="182"/>
                    <a:pt x="242" y="107"/>
                    <a:pt x="221" y="36"/>
                  </a:cubicBezTo>
                  <a:cubicBezTo>
                    <a:pt x="217" y="23"/>
                    <a:pt x="211" y="11"/>
                    <a:pt x="204" y="0"/>
                  </a:cubicBezTo>
                  <a:cubicBezTo>
                    <a:pt x="221" y="16"/>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29" name="Google Shape;2065;p40"/>
            <p:cNvSpPr/>
            <p:nvPr/>
          </p:nvSpPr>
          <p:spPr>
            <a:xfrm rot="6331355">
              <a:off x="711016" y="4538768"/>
              <a:ext cx="211910" cy="199384"/>
            </a:xfrm>
            <a:custGeom>
              <a:avLst/>
              <a:gdLst/>
              <a:ahLst/>
              <a:cxnLst/>
              <a:rect l="l" t="t" r="r" b="b"/>
              <a:pathLst>
                <a:path w="203" h="191" extrusionOk="0">
                  <a:moveTo>
                    <a:pt x="5" y="142"/>
                  </a:moveTo>
                  <a:cubicBezTo>
                    <a:pt x="-12" y="83"/>
                    <a:pt x="21" y="22"/>
                    <a:pt x="80" y="4"/>
                  </a:cubicBezTo>
                  <a:cubicBezTo>
                    <a:pt x="127" y="-10"/>
                    <a:pt x="177" y="10"/>
                    <a:pt x="203" y="50"/>
                  </a:cubicBezTo>
                  <a:cubicBezTo>
                    <a:pt x="176" y="24"/>
                    <a:pt x="136" y="13"/>
                    <a:pt x="97" y="24"/>
                  </a:cubicBezTo>
                  <a:cubicBezTo>
                    <a:pt x="38" y="42"/>
                    <a:pt x="5" y="103"/>
                    <a:pt x="22" y="162"/>
                  </a:cubicBezTo>
                  <a:cubicBezTo>
                    <a:pt x="25" y="173"/>
                    <a:pt x="30" y="182"/>
                    <a:pt x="36" y="191"/>
                  </a:cubicBezTo>
                  <a:cubicBezTo>
                    <a:pt x="22"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30" name="Google Shape;2066;p40"/>
            <p:cNvSpPr/>
            <p:nvPr/>
          </p:nvSpPr>
          <p:spPr>
            <a:xfrm rot="6331355">
              <a:off x="1537" y="4275997"/>
              <a:ext cx="226525" cy="226525"/>
            </a:xfrm>
            <a:custGeom>
              <a:avLst/>
              <a:gdLst/>
              <a:ahLst/>
              <a:cxnLst/>
              <a:rect l="l" t="t" r="r" b="b"/>
              <a:pathLst>
                <a:path w="217" h="217" extrusionOk="0">
                  <a:moveTo>
                    <a:pt x="208" y="153"/>
                  </a:moveTo>
                  <a:cubicBezTo>
                    <a:pt x="183" y="207"/>
                    <a:pt x="119" y="232"/>
                    <a:pt x="64" y="207"/>
                  </a:cubicBezTo>
                  <a:cubicBezTo>
                    <a:pt x="9" y="183"/>
                    <a:pt x="-15" y="118"/>
                    <a:pt x="9" y="64"/>
                  </a:cubicBezTo>
                  <a:cubicBezTo>
                    <a:pt x="34" y="9"/>
                    <a:pt x="98" y="-15"/>
                    <a:pt x="153" y="9"/>
                  </a:cubicBezTo>
                  <a:cubicBezTo>
                    <a:pt x="208" y="34"/>
                    <a:pt x="232" y="98"/>
                    <a:pt x="208" y="1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31" name="Google Shape;2067;p40"/>
            <p:cNvSpPr/>
            <p:nvPr/>
          </p:nvSpPr>
          <p:spPr>
            <a:xfrm rot="6331355">
              <a:off x="15228" y="4288683"/>
              <a:ext cx="200428" cy="200428"/>
            </a:xfrm>
            <a:custGeom>
              <a:avLst/>
              <a:gdLst/>
              <a:ahLst/>
              <a:cxnLst/>
              <a:rect l="l" t="t" r="r" b="b"/>
              <a:pathLst>
                <a:path w="192" h="192" extrusionOk="0">
                  <a:moveTo>
                    <a:pt x="184" y="136"/>
                  </a:moveTo>
                  <a:cubicBezTo>
                    <a:pt x="162" y="184"/>
                    <a:pt x="105" y="205"/>
                    <a:pt x="57" y="184"/>
                  </a:cubicBezTo>
                  <a:cubicBezTo>
                    <a:pt x="8" y="162"/>
                    <a:pt x="-13" y="105"/>
                    <a:pt x="9" y="57"/>
                  </a:cubicBezTo>
                  <a:cubicBezTo>
                    <a:pt x="30" y="9"/>
                    <a:pt x="87" y="-13"/>
                    <a:pt x="136" y="9"/>
                  </a:cubicBezTo>
                  <a:cubicBezTo>
                    <a:pt x="184" y="31"/>
                    <a:pt x="206" y="87"/>
                    <a:pt x="184" y="136"/>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32" name="Google Shape;2068;p40"/>
            <p:cNvSpPr/>
            <p:nvPr/>
          </p:nvSpPr>
          <p:spPr>
            <a:xfrm rot="6331355">
              <a:off x="28678" y="4303138"/>
              <a:ext cx="172242" cy="172242"/>
            </a:xfrm>
            <a:custGeom>
              <a:avLst/>
              <a:gdLst/>
              <a:ahLst/>
              <a:cxnLst/>
              <a:rect l="l" t="t" r="r" b="b"/>
              <a:pathLst>
                <a:path w="165" h="165" extrusionOk="0">
                  <a:moveTo>
                    <a:pt x="158" y="116"/>
                  </a:moveTo>
                  <a:cubicBezTo>
                    <a:pt x="139" y="158"/>
                    <a:pt x="90" y="176"/>
                    <a:pt x="48" y="157"/>
                  </a:cubicBezTo>
                  <a:cubicBezTo>
                    <a:pt x="7" y="139"/>
                    <a:pt x="-12" y="90"/>
                    <a:pt x="7" y="48"/>
                  </a:cubicBezTo>
                  <a:cubicBezTo>
                    <a:pt x="26" y="7"/>
                    <a:pt x="75" y="-12"/>
                    <a:pt x="116" y="7"/>
                  </a:cubicBezTo>
                  <a:cubicBezTo>
                    <a:pt x="158" y="26"/>
                    <a:pt x="176" y="75"/>
                    <a:pt x="158" y="11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33" name="Google Shape;2069;p40"/>
            <p:cNvSpPr/>
            <p:nvPr/>
          </p:nvSpPr>
          <p:spPr>
            <a:xfrm rot="6331355">
              <a:off x="11752" y="4336963"/>
              <a:ext cx="205647" cy="102302"/>
            </a:xfrm>
            <a:custGeom>
              <a:avLst/>
              <a:gdLst/>
              <a:ahLst/>
              <a:cxnLst/>
              <a:rect l="l" t="t" r="r" b="b"/>
              <a:pathLst>
                <a:path w="197" h="98" extrusionOk="0">
                  <a:moveTo>
                    <a:pt x="192" y="98"/>
                  </a:moveTo>
                  <a:lnTo>
                    <a:pt x="0" y="12"/>
                  </a:lnTo>
                  <a:lnTo>
                    <a:pt x="6" y="0"/>
                  </a:lnTo>
                  <a:lnTo>
                    <a:pt x="197" y="86"/>
                  </a:lnTo>
                  <a:lnTo>
                    <a:pt x="192" y="98"/>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34" name="Google Shape;2070;p40"/>
            <p:cNvSpPr/>
            <p:nvPr/>
          </p:nvSpPr>
          <p:spPr>
            <a:xfrm rot="6331355">
              <a:off x="19453" y="4342427"/>
              <a:ext cx="184769" cy="87687"/>
            </a:xfrm>
            <a:custGeom>
              <a:avLst/>
              <a:gdLst/>
              <a:ahLst/>
              <a:cxnLst/>
              <a:rect l="l" t="t" r="r" b="b"/>
              <a:pathLst>
                <a:path w="177" h="84" extrusionOk="0">
                  <a:moveTo>
                    <a:pt x="177" y="78"/>
                  </a:moveTo>
                  <a:cubicBezTo>
                    <a:pt x="177" y="80"/>
                    <a:pt x="175" y="82"/>
                    <a:pt x="174" y="84"/>
                  </a:cubicBezTo>
                  <a:lnTo>
                    <a:pt x="0" y="6"/>
                  </a:lnTo>
                  <a:cubicBezTo>
                    <a:pt x="1" y="4"/>
                    <a:pt x="1" y="2"/>
                    <a:pt x="2" y="0"/>
                  </a:cubicBezTo>
                  <a:lnTo>
                    <a:pt x="177" y="78"/>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35" name="Google Shape;2071;p40"/>
            <p:cNvSpPr/>
            <p:nvPr/>
          </p:nvSpPr>
          <p:spPr>
            <a:xfrm rot="6331355">
              <a:off x="-70167" y="4289999"/>
              <a:ext cx="257842" cy="243227"/>
            </a:xfrm>
            <a:custGeom>
              <a:avLst/>
              <a:gdLst/>
              <a:ahLst/>
              <a:cxnLst/>
              <a:rect l="l" t="t" r="r" b="b"/>
              <a:pathLst>
                <a:path w="247" h="233" extrusionOk="0">
                  <a:moveTo>
                    <a:pt x="241" y="60"/>
                  </a:moveTo>
                  <a:cubicBezTo>
                    <a:pt x="262" y="131"/>
                    <a:pt x="222" y="206"/>
                    <a:pt x="150" y="227"/>
                  </a:cubicBezTo>
                  <a:cubicBezTo>
                    <a:pt x="92" y="244"/>
                    <a:pt x="31" y="220"/>
                    <a:pt x="0" y="172"/>
                  </a:cubicBezTo>
                  <a:cubicBezTo>
                    <a:pt x="33" y="203"/>
                    <a:pt x="82" y="217"/>
                    <a:pt x="130" y="202"/>
                  </a:cubicBezTo>
                  <a:cubicBezTo>
                    <a:pt x="201" y="181"/>
                    <a:pt x="241" y="107"/>
                    <a:pt x="220" y="36"/>
                  </a:cubicBezTo>
                  <a:cubicBezTo>
                    <a:pt x="216" y="23"/>
                    <a:pt x="211" y="10"/>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36" name="Google Shape;2072;p40"/>
            <p:cNvSpPr/>
            <p:nvPr/>
          </p:nvSpPr>
          <p:spPr>
            <a:xfrm rot="6331355">
              <a:off x="54385" y="4271359"/>
              <a:ext cx="211910" cy="200428"/>
            </a:xfrm>
            <a:custGeom>
              <a:avLst/>
              <a:gdLst/>
              <a:ahLst/>
              <a:cxnLst/>
              <a:rect l="l" t="t" r="r" b="b"/>
              <a:pathLst>
                <a:path w="203" h="192" extrusionOk="0">
                  <a:moveTo>
                    <a:pt x="4" y="143"/>
                  </a:moveTo>
                  <a:cubicBezTo>
                    <a:pt x="-13" y="84"/>
                    <a:pt x="20" y="23"/>
                    <a:pt x="79" y="5"/>
                  </a:cubicBezTo>
                  <a:cubicBezTo>
                    <a:pt x="127" y="-9"/>
                    <a:pt x="177" y="11"/>
                    <a:pt x="203" y="50"/>
                  </a:cubicBezTo>
                  <a:cubicBezTo>
                    <a:pt x="175" y="24"/>
                    <a:pt x="135" y="14"/>
                    <a:pt x="96" y="25"/>
                  </a:cubicBezTo>
                  <a:cubicBezTo>
                    <a:pt x="37" y="43"/>
                    <a:pt x="4" y="104"/>
                    <a:pt x="21" y="163"/>
                  </a:cubicBezTo>
                  <a:cubicBezTo>
                    <a:pt x="25" y="173"/>
                    <a:pt x="29" y="183"/>
                    <a:pt x="35" y="192"/>
                  </a:cubicBezTo>
                  <a:cubicBezTo>
                    <a:pt x="21" y="179"/>
                    <a:pt x="10" y="162"/>
                    <a:pt x="4" y="143"/>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37" name="Google Shape;2073;p40"/>
            <p:cNvSpPr/>
            <p:nvPr/>
          </p:nvSpPr>
          <p:spPr>
            <a:xfrm rot="6331355">
              <a:off x="218524" y="4746878"/>
              <a:ext cx="226525" cy="226525"/>
            </a:xfrm>
            <a:custGeom>
              <a:avLst/>
              <a:gdLst/>
              <a:ahLst/>
              <a:cxnLst/>
              <a:rect l="l" t="t" r="r" b="b"/>
              <a:pathLst>
                <a:path w="217" h="217" extrusionOk="0">
                  <a:moveTo>
                    <a:pt x="149" y="8"/>
                  </a:moveTo>
                  <a:cubicBezTo>
                    <a:pt x="205" y="30"/>
                    <a:pt x="232" y="93"/>
                    <a:pt x="209" y="149"/>
                  </a:cubicBezTo>
                  <a:cubicBezTo>
                    <a:pt x="187" y="204"/>
                    <a:pt x="123" y="231"/>
                    <a:pt x="68" y="209"/>
                  </a:cubicBezTo>
                  <a:cubicBezTo>
                    <a:pt x="12" y="187"/>
                    <a:pt x="-15" y="123"/>
                    <a:pt x="7" y="68"/>
                  </a:cubicBezTo>
                  <a:cubicBezTo>
                    <a:pt x="30" y="12"/>
                    <a:pt x="93" y="-15"/>
                    <a:pt x="149" y="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38" name="Google Shape;2074;p40"/>
            <p:cNvSpPr/>
            <p:nvPr/>
          </p:nvSpPr>
          <p:spPr>
            <a:xfrm rot="6331355">
              <a:off x="232215" y="4759564"/>
              <a:ext cx="200428" cy="200428"/>
            </a:xfrm>
            <a:custGeom>
              <a:avLst/>
              <a:gdLst/>
              <a:ahLst/>
              <a:cxnLst/>
              <a:rect l="l" t="t" r="r" b="b"/>
              <a:pathLst>
                <a:path w="192" h="192" extrusionOk="0">
                  <a:moveTo>
                    <a:pt x="132" y="8"/>
                  </a:moveTo>
                  <a:cubicBezTo>
                    <a:pt x="181" y="27"/>
                    <a:pt x="205" y="83"/>
                    <a:pt x="186" y="132"/>
                  </a:cubicBezTo>
                  <a:cubicBezTo>
                    <a:pt x="166" y="181"/>
                    <a:pt x="110" y="205"/>
                    <a:pt x="61" y="185"/>
                  </a:cubicBezTo>
                  <a:cubicBezTo>
                    <a:pt x="11" y="165"/>
                    <a:pt x="-13" y="109"/>
                    <a:pt x="7" y="61"/>
                  </a:cubicBezTo>
                  <a:cubicBezTo>
                    <a:pt x="27" y="11"/>
                    <a:pt x="83" y="-12"/>
                    <a:pt x="132" y="8"/>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39" name="Google Shape;2075;p40"/>
            <p:cNvSpPr/>
            <p:nvPr/>
          </p:nvSpPr>
          <p:spPr>
            <a:xfrm rot="6331355">
              <a:off x="245665" y="4774020"/>
              <a:ext cx="172242" cy="172242"/>
            </a:xfrm>
            <a:custGeom>
              <a:avLst/>
              <a:gdLst/>
              <a:ahLst/>
              <a:cxnLst/>
              <a:rect l="l" t="t" r="r" b="b"/>
              <a:pathLst>
                <a:path w="165" h="165" extrusionOk="0">
                  <a:moveTo>
                    <a:pt x="113" y="6"/>
                  </a:moveTo>
                  <a:cubicBezTo>
                    <a:pt x="156" y="23"/>
                    <a:pt x="176" y="71"/>
                    <a:pt x="159" y="113"/>
                  </a:cubicBezTo>
                  <a:cubicBezTo>
                    <a:pt x="142" y="155"/>
                    <a:pt x="94" y="176"/>
                    <a:pt x="52" y="159"/>
                  </a:cubicBezTo>
                  <a:cubicBezTo>
                    <a:pt x="9" y="142"/>
                    <a:pt x="-11" y="94"/>
                    <a:pt x="6" y="52"/>
                  </a:cubicBezTo>
                  <a:cubicBezTo>
                    <a:pt x="23" y="9"/>
                    <a:pt x="71" y="-11"/>
                    <a:pt x="113" y="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40" name="Google Shape;2076;p40"/>
            <p:cNvSpPr/>
            <p:nvPr/>
          </p:nvSpPr>
          <p:spPr>
            <a:xfrm rot="6331355">
              <a:off x="284009" y="4757279"/>
              <a:ext cx="94994" cy="207735"/>
            </a:xfrm>
            <a:custGeom>
              <a:avLst/>
              <a:gdLst/>
              <a:ahLst/>
              <a:cxnLst/>
              <a:rect l="l" t="t" r="r" b="b"/>
              <a:pathLst>
                <a:path w="91" h="199" extrusionOk="0">
                  <a:moveTo>
                    <a:pt x="91" y="5"/>
                  </a:moveTo>
                  <a:lnTo>
                    <a:pt x="12" y="199"/>
                  </a:lnTo>
                  <a:lnTo>
                    <a:pt x="0" y="194"/>
                  </a:lnTo>
                  <a:lnTo>
                    <a:pt x="78" y="0"/>
                  </a:lnTo>
                  <a:lnTo>
                    <a:pt x="91" y="5"/>
                  </a:lnTo>
                  <a:close/>
                </a:path>
              </a:pathLst>
            </a:custGeom>
            <a:solidFill>
              <a:schemeClr val="lt2"/>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41" name="Google Shape;2077;p40"/>
            <p:cNvSpPr/>
            <p:nvPr/>
          </p:nvSpPr>
          <p:spPr>
            <a:xfrm rot="6331355">
              <a:off x="288588" y="4769292"/>
              <a:ext cx="81424" cy="187901"/>
            </a:xfrm>
            <a:custGeom>
              <a:avLst/>
              <a:gdLst/>
              <a:ahLst/>
              <a:cxnLst/>
              <a:rect l="l" t="t" r="r" b="b"/>
              <a:pathLst>
                <a:path w="78" h="180" extrusionOk="0">
                  <a:moveTo>
                    <a:pt x="72" y="0"/>
                  </a:moveTo>
                  <a:cubicBezTo>
                    <a:pt x="74" y="1"/>
                    <a:pt x="76" y="1"/>
                    <a:pt x="78" y="3"/>
                  </a:cubicBezTo>
                  <a:lnTo>
                    <a:pt x="7" y="180"/>
                  </a:lnTo>
                  <a:cubicBezTo>
                    <a:pt x="5" y="179"/>
                    <a:pt x="2" y="178"/>
                    <a:pt x="0" y="178"/>
                  </a:cubicBezTo>
                  <a:lnTo>
                    <a:pt x="72" y="0"/>
                  </a:lnTo>
                  <a:close/>
                </a:path>
              </a:pathLst>
            </a:custGeom>
            <a:solidFill>
              <a:srgbClr val="FFFFFF">
                <a:alpha val="20890"/>
              </a:srgbClr>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42" name="Google Shape;2078;p40"/>
            <p:cNvSpPr/>
            <p:nvPr/>
          </p:nvSpPr>
          <p:spPr>
            <a:xfrm rot="6331355">
              <a:off x="146820" y="4760880"/>
              <a:ext cx="257842" cy="243227"/>
            </a:xfrm>
            <a:custGeom>
              <a:avLst/>
              <a:gdLst/>
              <a:ahLst/>
              <a:cxnLst/>
              <a:rect l="l" t="t" r="r" b="b"/>
              <a:pathLst>
                <a:path w="247" h="233" extrusionOk="0">
                  <a:moveTo>
                    <a:pt x="241" y="60"/>
                  </a:moveTo>
                  <a:cubicBezTo>
                    <a:pt x="262" y="131"/>
                    <a:pt x="222" y="206"/>
                    <a:pt x="150" y="227"/>
                  </a:cubicBezTo>
                  <a:cubicBezTo>
                    <a:pt x="92" y="244"/>
                    <a:pt x="32" y="220"/>
                    <a:pt x="0" y="172"/>
                  </a:cubicBezTo>
                  <a:cubicBezTo>
                    <a:pt x="34" y="203"/>
                    <a:pt x="82" y="216"/>
                    <a:pt x="129" y="203"/>
                  </a:cubicBezTo>
                  <a:cubicBezTo>
                    <a:pt x="201" y="182"/>
                    <a:pt x="241" y="107"/>
                    <a:pt x="220"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43" name="Google Shape;2079;p40"/>
            <p:cNvSpPr/>
            <p:nvPr/>
          </p:nvSpPr>
          <p:spPr>
            <a:xfrm rot="6331355">
              <a:off x="270868" y="4742623"/>
              <a:ext cx="211910" cy="199384"/>
            </a:xfrm>
            <a:custGeom>
              <a:avLst/>
              <a:gdLst/>
              <a:ahLst/>
              <a:cxnLst/>
              <a:rect l="l" t="t" r="r" b="b"/>
              <a:pathLst>
                <a:path w="203" h="191" extrusionOk="0">
                  <a:moveTo>
                    <a:pt x="4" y="142"/>
                  </a:moveTo>
                  <a:cubicBezTo>
                    <a:pt x="-13" y="83"/>
                    <a:pt x="20" y="21"/>
                    <a:pt x="79" y="4"/>
                  </a:cubicBezTo>
                  <a:cubicBezTo>
                    <a:pt x="127" y="-10"/>
                    <a:pt x="177" y="10"/>
                    <a:pt x="203" y="49"/>
                  </a:cubicBezTo>
                  <a:cubicBezTo>
                    <a:pt x="175" y="24"/>
                    <a:pt x="135" y="13"/>
                    <a:pt x="96" y="24"/>
                  </a:cubicBezTo>
                  <a:cubicBezTo>
                    <a:pt x="38" y="42"/>
                    <a:pt x="4" y="103"/>
                    <a:pt x="21" y="162"/>
                  </a:cubicBezTo>
                  <a:cubicBezTo>
                    <a:pt x="25" y="173"/>
                    <a:pt x="29" y="182"/>
                    <a:pt x="35" y="191"/>
                  </a:cubicBezTo>
                  <a:cubicBezTo>
                    <a:pt x="21" y="178"/>
                    <a:pt x="10" y="161"/>
                    <a:pt x="4"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44" name="Google Shape;2080;p40"/>
            <p:cNvSpPr/>
            <p:nvPr/>
          </p:nvSpPr>
          <p:spPr>
            <a:xfrm rot="6331355">
              <a:off x="-438490" y="4478967"/>
              <a:ext cx="227569" cy="227569"/>
            </a:xfrm>
            <a:custGeom>
              <a:avLst/>
              <a:gdLst/>
              <a:ahLst/>
              <a:cxnLst/>
              <a:rect l="l" t="t" r="r" b="b"/>
              <a:pathLst>
                <a:path w="218" h="218" extrusionOk="0">
                  <a:moveTo>
                    <a:pt x="168" y="18"/>
                  </a:moveTo>
                  <a:cubicBezTo>
                    <a:pt x="218" y="50"/>
                    <a:pt x="233" y="117"/>
                    <a:pt x="200" y="168"/>
                  </a:cubicBezTo>
                  <a:cubicBezTo>
                    <a:pt x="168" y="218"/>
                    <a:pt x="100" y="233"/>
                    <a:pt x="50" y="200"/>
                  </a:cubicBezTo>
                  <a:cubicBezTo>
                    <a:pt x="-1" y="168"/>
                    <a:pt x="-15" y="101"/>
                    <a:pt x="17" y="50"/>
                  </a:cubicBezTo>
                  <a:cubicBezTo>
                    <a:pt x="50" y="0"/>
                    <a:pt x="117" y="-15"/>
                    <a:pt x="168" y="18"/>
                  </a:cubicBezTo>
                  <a:close/>
                </a:path>
              </a:pathLst>
            </a:custGeom>
            <a:solidFill>
              <a:schemeClr val="lt2"/>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45" name="Google Shape;2081;p40"/>
            <p:cNvSpPr/>
            <p:nvPr/>
          </p:nvSpPr>
          <p:spPr>
            <a:xfrm rot="6331355">
              <a:off x="-424920" y="4492538"/>
              <a:ext cx="200428" cy="200428"/>
            </a:xfrm>
            <a:custGeom>
              <a:avLst/>
              <a:gdLst/>
              <a:ahLst/>
              <a:cxnLst/>
              <a:rect l="l" t="t" r="r" b="b"/>
              <a:pathLst>
                <a:path w="192" h="192" extrusionOk="0">
                  <a:moveTo>
                    <a:pt x="148" y="15"/>
                  </a:moveTo>
                  <a:cubicBezTo>
                    <a:pt x="192" y="44"/>
                    <a:pt x="205" y="103"/>
                    <a:pt x="176" y="148"/>
                  </a:cubicBezTo>
                  <a:cubicBezTo>
                    <a:pt x="148" y="192"/>
                    <a:pt x="89" y="205"/>
                    <a:pt x="44" y="177"/>
                  </a:cubicBezTo>
                  <a:cubicBezTo>
                    <a:pt x="-1" y="148"/>
                    <a:pt x="-14" y="89"/>
                    <a:pt x="15" y="44"/>
                  </a:cubicBezTo>
                  <a:cubicBezTo>
                    <a:pt x="44" y="0"/>
                    <a:pt x="103" y="-13"/>
                    <a:pt x="148" y="15"/>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46" name="Google Shape;2082;p40"/>
            <p:cNvSpPr/>
            <p:nvPr/>
          </p:nvSpPr>
          <p:spPr>
            <a:xfrm rot="6331355">
              <a:off x="-410688" y="4506649"/>
              <a:ext cx="172242" cy="171199"/>
            </a:xfrm>
            <a:custGeom>
              <a:avLst/>
              <a:gdLst/>
              <a:ahLst/>
              <a:cxnLst/>
              <a:rect l="l" t="t" r="r" b="b"/>
              <a:pathLst>
                <a:path w="165" h="164" extrusionOk="0">
                  <a:moveTo>
                    <a:pt x="127" y="13"/>
                  </a:moveTo>
                  <a:cubicBezTo>
                    <a:pt x="166" y="37"/>
                    <a:pt x="177" y="88"/>
                    <a:pt x="152" y="127"/>
                  </a:cubicBezTo>
                  <a:cubicBezTo>
                    <a:pt x="128" y="165"/>
                    <a:pt x="76" y="176"/>
                    <a:pt x="38" y="151"/>
                  </a:cubicBezTo>
                  <a:cubicBezTo>
                    <a:pt x="0" y="127"/>
                    <a:pt x="-11" y="76"/>
                    <a:pt x="13" y="38"/>
                  </a:cubicBezTo>
                  <a:cubicBezTo>
                    <a:pt x="38" y="-1"/>
                    <a:pt x="89" y="-12"/>
                    <a:pt x="127" y="13"/>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47" name="Google Shape;2083;p40"/>
            <p:cNvSpPr/>
            <p:nvPr/>
          </p:nvSpPr>
          <p:spPr>
            <a:xfrm rot="6331355">
              <a:off x="-390592" y="4497598"/>
              <a:ext cx="130487" cy="191033"/>
            </a:xfrm>
            <a:custGeom>
              <a:avLst/>
              <a:gdLst/>
              <a:ahLst/>
              <a:cxnLst/>
              <a:rect l="l" t="t" r="r" b="b"/>
              <a:pathLst>
                <a:path w="125" h="183" extrusionOk="0">
                  <a:moveTo>
                    <a:pt x="125" y="7"/>
                  </a:moveTo>
                  <a:lnTo>
                    <a:pt x="11" y="183"/>
                  </a:lnTo>
                  <a:lnTo>
                    <a:pt x="0" y="176"/>
                  </a:lnTo>
                  <a:lnTo>
                    <a:pt x="114" y="0"/>
                  </a:lnTo>
                  <a:lnTo>
                    <a:pt x="125" y="7"/>
                  </a:lnTo>
                  <a:close/>
                </a:path>
              </a:pathLst>
            </a:custGeom>
            <a:solidFill>
              <a:schemeClr val="lt2"/>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48" name="Google Shape;2084;p40"/>
            <p:cNvSpPr/>
            <p:nvPr/>
          </p:nvSpPr>
          <p:spPr>
            <a:xfrm rot="6331355">
              <a:off x="-384588" y="4510114"/>
              <a:ext cx="113784" cy="171199"/>
            </a:xfrm>
            <a:custGeom>
              <a:avLst/>
              <a:gdLst/>
              <a:ahLst/>
              <a:cxnLst/>
              <a:rect l="l" t="t" r="r" b="b"/>
              <a:pathLst>
                <a:path w="109" h="164" extrusionOk="0">
                  <a:moveTo>
                    <a:pt x="104" y="0"/>
                  </a:moveTo>
                  <a:cubicBezTo>
                    <a:pt x="105" y="1"/>
                    <a:pt x="107" y="2"/>
                    <a:pt x="109" y="4"/>
                  </a:cubicBezTo>
                  <a:lnTo>
                    <a:pt x="5" y="164"/>
                  </a:lnTo>
                  <a:cubicBezTo>
                    <a:pt x="4" y="164"/>
                    <a:pt x="2" y="162"/>
                    <a:pt x="0" y="161"/>
                  </a:cubicBezTo>
                  <a:lnTo>
                    <a:pt x="104" y="0"/>
                  </a:ln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49" name="Google Shape;2085;p40"/>
            <p:cNvSpPr/>
            <p:nvPr/>
          </p:nvSpPr>
          <p:spPr>
            <a:xfrm rot="6331355">
              <a:off x="-510035" y="4492848"/>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7"/>
                    <a:pt x="221" y="35"/>
                  </a:cubicBezTo>
                  <a:cubicBezTo>
                    <a:pt x="217" y="22"/>
                    <a:pt x="211" y="10"/>
                    <a:pt x="204" y="0"/>
                  </a:cubicBezTo>
                  <a:cubicBezTo>
                    <a:pt x="221" y="15"/>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50" name="Google Shape;2086;p40"/>
            <p:cNvSpPr/>
            <p:nvPr/>
          </p:nvSpPr>
          <p:spPr>
            <a:xfrm rot="6331355">
              <a:off x="-386146" y="4474711"/>
              <a:ext cx="212954" cy="200428"/>
            </a:xfrm>
            <a:custGeom>
              <a:avLst/>
              <a:gdLst/>
              <a:ahLst/>
              <a:cxnLst/>
              <a:rect l="l" t="t" r="r" b="b"/>
              <a:pathLst>
                <a:path w="204" h="192" extrusionOk="0">
                  <a:moveTo>
                    <a:pt x="5" y="142"/>
                  </a:moveTo>
                  <a:cubicBezTo>
                    <a:pt x="-13" y="84"/>
                    <a:pt x="21" y="22"/>
                    <a:pt x="79" y="5"/>
                  </a:cubicBezTo>
                  <a:cubicBezTo>
                    <a:pt x="127" y="-9"/>
                    <a:pt x="177" y="10"/>
                    <a:pt x="204" y="50"/>
                  </a:cubicBezTo>
                  <a:cubicBezTo>
                    <a:pt x="176" y="24"/>
                    <a:pt x="136" y="13"/>
                    <a:pt x="97" y="25"/>
                  </a:cubicBezTo>
                  <a:cubicBezTo>
                    <a:pt x="38" y="42"/>
                    <a:pt x="5" y="104"/>
                    <a:pt x="22" y="162"/>
                  </a:cubicBezTo>
                  <a:cubicBezTo>
                    <a:pt x="25" y="173"/>
                    <a:pt x="30" y="183"/>
                    <a:pt x="36" y="192"/>
                  </a:cubicBezTo>
                  <a:cubicBezTo>
                    <a:pt x="21"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51" name="Google Shape;2087;p40"/>
            <p:cNvSpPr/>
            <p:nvPr/>
          </p:nvSpPr>
          <p:spPr>
            <a:xfrm rot="6331355">
              <a:off x="-222007" y="4950231"/>
              <a:ext cx="227569" cy="226525"/>
            </a:xfrm>
            <a:custGeom>
              <a:avLst/>
              <a:gdLst/>
              <a:ahLst/>
              <a:cxnLst/>
              <a:rect l="l" t="t" r="r" b="b"/>
              <a:pathLst>
                <a:path w="218" h="217" extrusionOk="0">
                  <a:moveTo>
                    <a:pt x="213" y="77"/>
                  </a:moveTo>
                  <a:cubicBezTo>
                    <a:pt x="230" y="135"/>
                    <a:pt x="197" y="195"/>
                    <a:pt x="140" y="212"/>
                  </a:cubicBezTo>
                  <a:cubicBezTo>
                    <a:pt x="82" y="229"/>
                    <a:pt x="22" y="196"/>
                    <a:pt x="5" y="139"/>
                  </a:cubicBezTo>
                  <a:cubicBezTo>
                    <a:pt x="-12" y="81"/>
                    <a:pt x="21" y="21"/>
                    <a:pt x="78" y="4"/>
                  </a:cubicBezTo>
                  <a:cubicBezTo>
                    <a:pt x="135" y="-13"/>
                    <a:pt x="196" y="20"/>
                    <a:pt x="213" y="7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52" name="Google Shape;2088;p40"/>
            <p:cNvSpPr/>
            <p:nvPr/>
          </p:nvSpPr>
          <p:spPr>
            <a:xfrm rot="6331355">
              <a:off x="-207933" y="4963419"/>
              <a:ext cx="200428" cy="200428"/>
            </a:xfrm>
            <a:custGeom>
              <a:avLst/>
              <a:gdLst/>
              <a:ahLst/>
              <a:cxnLst/>
              <a:rect l="l" t="t" r="r" b="b"/>
              <a:pathLst>
                <a:path w="192" h="192" extrusionOk="0">
                  <a:moveTo>
                    <a:pt x="188" y="69"/>
                  </a:moveTo>
                  <a:cubicBezTo>
                    <a:pt x="203" y="119"/>
                    <a:pt x="174" y="173"/>
                    <a:pt x="123" y="188"/>
                  </a:cubicBezTo>
                  <a:cubicBezTo>
                    <a:pt x="72" y="203"/>
                    <a:pt x="19" y="174"/>
                    <a:pt x="4" y="123"/>
                  </a:cubicBezTo>
                  <a:cubicBezTo>
                    <a:pt x="-11" y="73"/>
                    <a:pt x="18" y="19"/>
                    <a:pt x="69" y="4"/>
                  </a:cubicBezTo>
                  <a:cubicBezTo>
                    <a:pt x="119"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53" name="Google Shape;2089;p40"/>
            <p:cNvSpPr/>
            <p:nvPr/>
          </p:nvSpPr>
          <p:spPr>
            <a:xfrm rot="6331355">
              <a:off x="-193701" y="4977530"/>
              <a:ext cx="172242" cy="171199"/>
            </a:xfrm>
            <a:custGeom>
              <a:avLst/>
              <a:gdLst/>
              <a:ahLst/>
              <a:cxnLst/>
              <a:rect l="l" t="t" r="r" b="b"/>
              <a:pathLst>
                <a:path w="165" h="164" extrusionOk="0">
                  <a:moveTo>
                    <a:pt x="162" y="59"/>
                  </a:moveTo>
                  <a:cubicBezTo>
                    <a:pt x="175" y="102"/>
                    <a:pt x="150" y="148"/>
                    <a:pt x="106" y="161"/>
                  </a:cubicBezTo>
                  <a:cubicBezTo>
                    <a:pt x="63" y="174"/>
                    <a:pt x="17" y="149"/>
                    <a:pt x="4" y="105"/>
                  </a:cubicBezTo>
                  <a:cubicBezTo>
                    <a:pt x="-9" y="62"/>
                    <a:pt x="16" y="16"/>
                    <a:pt x="59" y="3"/>
                  </a:cubicBezTo>
                  <a:cubicBezTo>
                    <a:pt x="103" y="-10"/>
                    <a:pt x="149" y="15"/>
                    <a:pt x="162" y="59"/>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54" name="Google Shape;2090;p40"/>
            <p:cNvSpPr/>
            <p:nvPr/>
          </p:nvSpPr>
          <p:spPr>
            <a:xfrm rot="6331355">
              <a:off x="-215202" y="5025773"/>
              <a:ext cx="212954" cy="75160"/>
            </a:xfrm>
            <a:custGeom>
              <a:avLst/>
              <a:gdLst/>
              <a:ahLst/>
              <a:cxnLst/>
              <a:rect l="l" t="t" r="r" b="b"/>
              <a:pathLst>
                <a:path w="204" h="72" extrusionOk="0">
                  <a:moveTo>
                    <a:pt x="204" y="13"/>
                  </a:moveTo>
                  <a:lnTo>
                    <a:pt x="4" y="72"/>
                  </a:lnTo>
                  <a:lnTo>
                    <a:pt x="0" y="59"/>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55" name="Google Shape;2091;p40"/>
            <p:cNvSpPr/>
            <p:nvPr/>
          </p:nvSpPr>
          <p:spPr>
            <a:xfrm rot="6331355">
              <a:off x="-209607" y="5031542"/>
              <a:ext cx="194164" cy="63678"/>
            </a:xfrm>
            <a:custGeom>
              <a:avLst/>
              <a:gdLst/>
              <a:ahLst/>
              <a:cxnLst/>
              <a:rect l="l" t="t" r="r" b="b"/>
              <a:pathLst>
                <a:path w="186" h="61" extrusionOk="0">
                  <a:moveTo>
                    <a:pt x="184" y="0"/>
                  </a:moveTo>
                  <a:cubicBezTo>
                    <a:pt x="185" y="2"/>
                    <a:pt x="185" y="4"/>
                    <a:pt x="186" y="6"/>
                  </a:cubicBezTo>
                  <a:lnTo>
                    <a:pt x="2" y="61"/>
                  </a:lnTo>
                  <a:cubicBezTo>
                    <a:pt x="2" y="59"/>
                    <a:pt x="1" y="56"/>
                    <a:pt x="0" y="54"/>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56" name="Google Shape;2092;p40"/>
            <p:cNvSpPr/>
            <p:nvPr/>
          </p:nvSpPr>
          <p:spPr>
            <a:xfrm rot="6331355">
              <a:off x="-293049" y="4963729"/>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6"/>
                    <a:pt x="221" y="35"/>
                  </a:cubicBezTo>
                  <a:cubicBezTo>
                    <a:pt x="217" y="22"/>
                    <a:pt x="211" y="10"/>
                    <a:pt x="204" y="0"/>
                  </a:cubicBezTo>
                  <a:cubicBezTo>
                    <a:pt x="221" y="16"/>
                    <a:pt x="235"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57" name="Google Shape;2093;p40"/>
            <p:cNvSpPr/>
            <p:nvPr/>
          </p:nvSpPr>
          <p:spPr>
            <a:xfrm rot="6331355">
              <a:off x="-168497" y="4945090"/>
              <a:ext cx="211910" cy="200428"/>
            </a:xfrm>
            <a:custGeom>
              <a:avLst/>
              <a:gdLst/>
              <a:ahLst/>
              <a:cxnLst/>
              <a:rect l="l" t="t" r="r" b="b"/>
              <a:pathLst>
                <a:path w="203" h="192" extrusionOk="0">
                  <a:moveTo>
                    <a:pt x="5" y="142"/>
                  </a:moveTo>
                  <a:cubicBezTo>
                    <a:pt x="-12" y="84"/>
                    <a:pt x="21" y="22"/>
                    <a:pt x="80" y="5"/>
                  </a:cubicBezTo>
                  <a:cubicBezTo>
                    <a:pt x="127" y="-9"/>
                    <a:pt x="177" y="11"/>
                    <a:pt x="203" y="50"/>
                  </a:cubicBezTo>
                  <a:cubicBezTo>
                    <a:pt x="176" y="24"/>
                    <a:pt x="136" y="14"/>
                    <a:pt x="97" y="25"/>
                  </a:cubicBezTo>
                  <a:cubicBezTo>
                    <a:pt x="38" y="42"/>
                    <a:pt x="5" y="104"/>
                    <a:pt x="22" y="163"/>
                  </a:cubicBezTo>
                  <a:cubicBezTo>
                    <a:pt x="25" y="173"/>
                    <a:pt x="30" y="183"/>
                    <a:pt x="36" y="192"/>
                  </a:cubicBezTo>
                  <a:cubicBezTo>
                    <a:pt x="22"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58" name="Google Shape;2094;p40"/>
            <p:cNvSpPr/>
            <p:nvPr/>
          </p:nvSpPr>
          <p:spPr>
            <a:xfrm rot="6331355">
              <a:off x="-96290" y="3924370"/>
              <a:ext cx="1034498" cy="1225531"/>
            </a:xfrm>
            <a:custGeom>
              <a:avLst/>
              <a:gdLst/>
              <a:ahLst/>
              <a:cxnLst/>
              <a:rect l="l" t="t" r="r" b="b"/>
              <a:pathLst>
                <a:path w="991" h="1174" extrusionOk="0">
                  <a:moveTo>
                    <a:pt x="0" y="0"/>
                  </a:moveTo>
                  <a:lnTo>
                    <a:pt x="991" y="1174"/>
                  </a:lnTo>
                  <a:cubicBezTo>
                    <a:pt x="991" y="1174"/>
                    <a:pt x="181" y="6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 Department</a:t>
            </a:r>
            <a:endParaRPr lang="en-US"/>
          </a:p>
        </p:txBody>
      </p:sp>
      <p:sp>
        <p:nvSpPr>
          <p:cNvPr id="7" name="Text Placeholder 6"/>
          <p:cNvSpPr>
            <a:spLocks noGrp="1"/>
          </p:cNvSpPr>
          <p:nvPr>
            <p:ph type="body" idx="1"/>
          </p:nvPr>
        </p:nvSpPr>
        <p:spPr>
          <a:xfrm>
            <a:off x="514317" y="1113618"/>
            <a:ext cx="7801381" cy="3951363"/>
          </a:xfrm>
        </p:spPr>
        <p:txBody>
          <a:bodyPr/>
          <a:lstStyle/>
          <a:p>
            <a:pPr marL="438150" indent="-285750">
              <a:buFont typeface="Arial" panose="020B0604020202020204"/>
              <a:buChar char="•"/>
            </a:pPr>
            <a:r>
              <a:rPr lang="en-US" sz="1600">
                <a:latin typeface="Archivo" charset="0"/>
                <a:cs typeface="Archivo" charset="0"/>
              </a:rPr>
              <a:t>The IT Department in hospitals is essential for managing information, optimizing operations, and supporting clinical decision-making.</a:t>
            </a:r>
            <a:endParaRPr lang="en-US">
              <a:latin typeface="Archivo" charset="0"/>
              <a:cs typeface="Archivo" charset="0"/>
            </a:endParaRPr>
          </a:p>
          <a:p>
            <a:pPr marL="152400" indent="0">
              <a:buNone/>
            </a:pPr>
            <a:endParaRPr lang="en-US" sz="1600">
              <a:latin typeface="Archivo" charset="0"/>
              <a:cs typeface="Archivo" charset="0"/>
            </a:endParaRPr>
          </a:p>
          <a:p>
            <a:pPr marL="152400" indent="0">
              <a:buNone/>
            </a:pPr>
            <a:r>
              <a:rPr lang="en-US" sz="1600" b="1" i="1">
                <a:latin typeface="Archivo" charset="0"/>
                <a:cs typeface="Archivo" charset="0"/>
              </a:rPr>
              <a:t>The IT Room Contains:</a:t>
            </a:r>
            <a:endParaRPr lang="en-US" sz="1600" b="1" i="1">
              <a:latin typeface="Archivo" charset="0"/>
              <a:cs typeface="Archivo" charset="0"/>
            </a:endParaRPr>
          </a:p>
          <a:p>
            <a:pPr marL="438150" indent="-285750">
              <a:buFont typeface="Arial" panose="020B0604020202020204"/>
              <a:buChar char="•"/>
            </a:pPr>
            <a:endParaRPr lang="en-US" sz="1600">
              <a:latin typeface="Archivo" charset="0"/>
              <a:cs typeface="Archivo" charset="0"/>
            </a:endParaRPr>
          </a:p>
          <a:p>
            <a:pPr marL="438150" indent="-285750">
              <a:buFont typeface="Arial" panose="020B0604020202020204"/>
              <a:buChar char="•"/>
            </a:pPr>
            <a:r>
              <a:rPr lang="en-US" sz="1600">
                <a:latin typeface="Archivo" charset="0"/>
                <a:cs typeface="Archivo" charset="0"/>
              </a:rPr>
              <a:t>IOT Registration Server to connect various devices to a network . It manages the registration process, which involves authenticating devices, assigning them unique identifiers, and granting them access to the network or service. </a:t>
            </a:r>
            <a:endParaRPr lang="en-US" sz="1600">
              <a:latin typeface="Archivo" charset="0"/>
              <a:cs typeface="Archivo" charset="0"/>
            </a:endParaRPr>
          </a:p>
          <a:p>
            <a:pPr marL="438150" indent="-285750">
              <a:buFont typeface="Arial" panose="020B0604020202020204"/>
              <a:buChar char="•"/>
            </a:pPr>
            <a:endParaRPr lang="en-US" sz="1600">
              <a:latin typeface="Archivo" charset="0"/>
              <a:cs typeface="Archivo" charset="0"/>
            </a:endParaRPr>
          </a:p>
          <a:p>
            <a:pPr marL="438150" indent="-285750">
              <a:buFont typeface="Arial" panose="020B0604020202020204"/>
              <a:buChar char="•"/>
            </a:pPr>
            <a:r>
              <a:rPr lang="en-US" sz="1600">
                <a:latin typeface="Archivo" charset="0"/>
                <a:cs typeface="Archivo" charset="0"/>
              </a:rPr>
              <a:t>IOT Temperature Monitoring using 2 Components:</a:t>
            </a:r>
            <a:endParaRPr lang="en-US" sz="1600">
              <a:latin typeface="Archivo" charset="0"/>
              <a:cs typeface="Archivo" charset="0"/>
            </a:endParaRPr>
          </a:p>
          <a:p>
            <a:pPr lvl="1"/>
            <a:r>
              <a:rPr lang="en-US" sz="1600">
                <a:latin typeface="Archivo" charset="0"/>
                <a:cs typeface="Archivo" charset="0"/>
              </a:rPr>
              <a:t> Thermostat</a:t>
            </a:r>
            <a:endParaRPr lang="en-US" sz="1600">
              <a:latin typeface="Archivo" charset="0"/>
              <a:cs typeface="Archivo" charset="0"/>
            </a:endParaRPr>
          </a:p>
          <a:p>
            <a:pPr lvl="1"/>
            <a:r>
              <a:rPr lang="en-US" sz="1600">
                <a:latin typeface="Archivo" charset="0"/>
                <a:cs typeface="Archivo" charset="0"/>
              </a:rPr>
              <a:t> Temperature Monitor</a:t>
            </a:r>
            <a:endParaRPr lang="en-US" sz="1600">
              <a:latin typeface="Archivo" charset="0"/>
              <a:cs typeface="Archivo" charset="0"/>
            </a:endParaRPr>
          </a:p>
          <a:p>
            <a:pPr marL="438150" indent="-285750">
              <a:buFont typeface="Arial" panose="020B0604020202020204"/>
              <a:buChar char="•"/>
            </a:pPr>
            <a:endParaRPr lang="en-US" sz="1600">
              <a:latin typeface="Archivo" charset="0"/>
              <a:cs typeface="Archivo" charset="0"/>
            </a:endParaRPr>
          </a:p>
          <a:p>
            <a:pPr marL="438150" indent="-285750">
              <a:buFont typeface="Arial" panose="020B0604020202020204"/>
              <a:buChar char="•"/>
            </a:pPr>
            <a:r>
              <a:rPr lang="en-US" sz="1600" b="1" i="1">
                <a:latin typeface="Archivo" charset="0"/>
                <a:cs typeface="Archivo" charset="0"/>
              </a:rPr>
              <a:t>Security</a:t>
            </a:r>
            <a:r>
              <a:rPr lang="en-US" sz="1600">
                <a:latin typeface="Archivo" charset="0"/>
                <a:cs typeface="Archivo" charset="0"/>
              </a:rPr>
              <a:t>:</a:t>
            </a:r>
            <a:r>
              <a:rPr lang="en-US" sz="1600">
                <a:solidFill>
                  <a:srgbClr val="064872"/>
                </a:solidFill>
                <a:latin typeface="Archivo" charset="0"/>
                <a:cs typeface="Archivo" charset="0"/>
              </a:rPr>
              <a:t> </a:t>
            </a:r>
            <a:r>
              <a:rPr lang="en-US" sz="1600">
                <a:latin typeface="Archivo" charset="0"/>
                <a:cs typeface="Archivo" charset="0"/>
              </a:rPr>
              <a:t>RFID for authentication</a:t>
            </a:r>
            <a:endParaRPr lang="en-US">
              <a:latin typeface="Archivo" charset="0"/>
              <a:cs typeface="Archivo" charset="0"/>
            </a:endParaRPr>
          </a:p>
          <a:p>
            <a:pPr marL="152400" indent="0">
              <a:buNone/>
            </a:pPr>
            <a:endParaRPr lang="en-US" sz="1600"/>
          </a:p>
          <a:p>
            <a:pPr marL="152400" indent="0">
              <a:buFont typeface="Arial" panose="020B0604020202020204"/>
              <a:buChar char="•"/>
            </a:pPr>
            <a:endParaRPr lang="en-US"/>
          </a:p>
          <a:p>
            <a:pPr>
              <a:buFont typeface="Arial" panose="020B0604020202020204"/>
              <a:buChar char="•"/>
            </a:pPr>
            <a:endParaRPr lang="en-US"/>
          </a:p>
          <a:p>
            <a:pPr>
              <a:buNone/>
            </a:pPr>
            <a:endParaRPr lang="en-US"/>
          </a:p>
          <a:p>
            <a:pPr>
              <a:buNone/>
            </a:pPr>
            <a:endParaRPr lang="en-US"/>
          </a:p>
        </p:txBody>
      </p:sp>
      <p:grpSp>
        <p:nvGrpSpPr>
          <p:cNvPr id="4" name="Google Shape;2140;p44"/>
          <p:cNvGrpSpPr/>
          <p:nvPr/>
        </p:nvGrpSpPr>
        <p:grpSpPr>
          <a:xfrm>
            <a:off x="3546027" y="609700"/>
            <a:ext cx="472177" cy="438526"/>
            <a:chOff x="-25465200" y="3565175"/>
            <a:chExt cx="298525" cy="277250"/>
          </a:xfrm>
        </p:grpSpPr>
        <p:sp>
          <p:nvSpPr>
            <p:cNvPr id="5" name="Google Shape;2141;p4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 name="Google Shape;2142;p4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 name="Google Shape;2193;p47"/>
          <p:cNvGrpSpPr/>
          <p:nvPr/>
        </p:nvGrpSpPr>
        <p:grpSpPr>
          <a:xfrm rot="21449039">
            <a:off x="6093985" y="3245703"/>
            <a:ext cx="2592874" cy="2280013"/>
            <a:chOff x="-800109" y="3421521"/>
            <a:chExt cx="3068580" cy="3304773"/>
          </a:xfrm>
        </p:grpSpPr>
        <p:sp>
          <p:nvSpPr>
            <p:cNvPr id="9" name="Google Shape;2194;p47"/>
            <p:cNvSpPr/>
            <p:nvPr/>
          </p:nvSpPr>
          <p:spPr>
            <a:xfrm>
              <a:off x="-648165" y="3541695"/>
              <a:ext cx="2916636"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0" name="Google Shape;2195;p47"/>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2196;p47"/>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2197;p47"/>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2198;p47"/>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 name="Google Shape;2199;p47"/>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 name="Google Shape;2200;p47"/>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2201;p47"/>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Google Shape;2202;p47"/>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8" name="Google Shape;2203;p47"/>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2204;p47"/>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2205;p47"/>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1" name="Google Shape;2206;p47"/>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2207;p47"/>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2208;p47"/>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209;p47"/>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2210;p47"/>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2211;p47"/>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2212;p47"/>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 Department</a:t>
            </a:r>
            <a:endParaRPr lang="en-US"/>
          </a:p>
        </p:txBody>
      </p:sp>
      <p:grpSp>
        <p:nvGrpSpPr>
          <p:cNvPr id="4" name="Google Shape;2140;p44"/>
          <p:cNvGrpSpPr/>
          <p:nvPr/>
        </p:nvGrpSpPr>
        <p:grpSpPr>
          <a:xfrm>
            <a:off x="3546027" y="609700"/>
            <a:ext cx="472177" cy="438526"/>
            <a:chOff x="-25465200" y="3565175"/>
            <a:chExt cx="298525" cy="277250"/>
          </a:xfrm>
        </p:grpSpPr>
        <p:sp>
          <p:nvSpPr>
            <p:cNvPr id="5" name="Google Shape;2141;p4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 name="Google Shape;2142;p4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8" name="Picture 7"/>
          <p:cNvPicPr>
            <a:picLocks noChangeAspect="1"/>
          </p:cNvPicPr>
          <p:nvPr/>
        </p:nvPicPr>
        <p:blipFill>
          <a:blip r:embed="rId1"/>
          <a:stretch>
            <a:fillRect/>
          </a:stretch>
        </p:blipFill>
        <p:spPr>
          <a:xfrm>
            <a:off x="1670942" y="1282033"/>
            <a:ext cx="5815555" cy="3578683"/>
          </a:xfrm>
          <a:prstGeom prst="rect">
            <a:avLst/>
          </a:prstGeom>
          <a:ln>
            <a:noFill/>
          </a:ln>
          <a:effectLst>
            <a:outerShdw blurRad="292100" dist="139700" dir="2700000" algn="tl" rotWithShape="0">
              <a:srgbClr val="333333">
                <a:alpha val="65000"/>
              </a:srgbClr>
            </a:outerShdw>
          </a:effectLst>
        </p:spPr>
      </p:pic>
      <p:grpSp>
        <p:nvGrpSpPr>
          <p:cNvPr id="9" name="Google Shape;2193;p47"/>
          <p:cNvGrpSpPr/>
          <p:nvPr/>
        </p:nvGrpSpPr>
        <p:grpSpPr>
          <a:xfrm rot="21112871">
            <a:off x="7058101" y="3755406"/>
            <a:ext cx="1076341" cy="1318699"/>
            <a:chOff x="-800109" y="3421521"/>
            <a:chExt cx="3068580" cy="3304772"/>
          </a:xfrm>
        </p:grpSpPr>
        <p:sp>
          <p:nvSpPr>
            <p:cNvPr id="10" name="Google Shape;2194;p47"/>
            <p:cNvSpPr/>
            <p:nvPr/>
          </p:nvSpPr>
          <p:spPr>
            <a:xfrm>
              <a:off x="-648165" y="3541695"/>
              <a:ext cx="2916636"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1" name="Google Shape;2195;p47"/>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2196;p47"/>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2197;p47"/>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 name="Google Shape;2198;p47"/>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 name="Google Shape;2199;p47"/>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2200;p47"/>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Google Shape;2201;p47"/>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 name="Google Shape;2202;p47"/>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9" name="Google Shape;2203;p47"/>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2204;p47"/>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2205;p47"/>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2" name="Google Shape;2206;p47"/>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2207;p47"/>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208;p47"/>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2209;p47"/>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2210;p47"/>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2211;p47"/>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2212;p47"/>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38"/>
          <p:cNvSpPr txBox="1">
            <a:spLocks noGrp="1"/>
          </p:cNvSpPr>
          <p:nvPr>
            <p:ph type="title"/>
          </p:nvPr>
        </p:nvSpPr>
        <p:spPr>
          <a:xfrm>
            <a:off x="713100" y="542613"/>
            <a:ext cx="772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contents</a:t>
            </a:r>
            <a:endParaRPr lang="en-GB"/>
          </a:p>
        </p:txBody>
      </p:sp>
      <p:sp>
        <p:nvSpPr>
          <p:cNvPr id="1927" name="Google Shape;1927;p38"/>
          <p:cNvSpPr txBox="1">
            <a:spLocks noGrp="1"/>
          </p:cNvSpPr>
          <p:nvPr>
            <p:ph type="title" idx="2"/>
          </p:nvPr>
        </p:nvSpPr>
        <p:spPr>
          <a:xfrm>
            <a:off x="889175" y="164943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sp>
        <p:nvSpPr>
          <p:cNvPr id="1928" name="Google Shape;1928;p38"/>
          <p:cNvSpPr txBox="1">
            <a:spLocks noGrp="1"/>
          </p:cNvSpPr>
          <p:nvPr>
            <p:ph type="title" idx="3"/>
          </p:nvPr>
        </p:nvSpPr>
        <p:spPr>
          <a:xfrm>
            <a:off x="2546990" y="308627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04</a:t>
            </a:r>
            <a:endParaRPr lang="en-GB"/>
          </a:p>
        </p:txBody>
      </p:sp>
      <p:sp>
        <p:nvSpPr>
          <p:cNvPr id="1929" name="Google Shape;1929;p38"/>
          <p:cNvSpPr txBox="1">
            <a:spLocks noGrp="1"/>
          </p:cNvSpPr>
          <p:nvPr>
            <p:ph type="title" idx="4"/>
          </p:nvPr>
        </p:nvSpPr>
        <p:spPr>
          <a:xfrm>
            <a:off x="3588446" y="164943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endParaRPr lang="en-GB"/>
          </a:p>
        </p:txBody>
      </p:sp>
      <p:sp>
        <p:nvSpPr>
          <p:cNvPr id="1930" name="Google Shape;1930;p38"/>
          <p:cNvSpPr txBox="1">
            <a:spLocks noGrp="1"/>
          </p:cNvSpPr>
          <p:nvPr>
            <p:ph type="title" idx="5"/>
          </p:nvPr>
        </p:nvSpPr>
        <p:spPr>
          <a:xfrm>
            <a:off x="5246261" y="308627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05</a:t>
            </a:r>
            <a:endParaRPr lang="en-GB"/>
          </a:p>
        </p:txBody>
      </p:sp>
      <p:sp>
        <p:nvSpPr>
          <p:cNvPr id="1931" name="Google Shape;1931;p38"/>
          <p:cNvSpPr txBox="1">
            <a:spLocks noGrp="1"/>
          </p:cNvSpPr>
          <p:nvPr>
            <p:ph type="title" idx="6"/>
          </p:nvPr>
        </p:nvSpPr>
        <p:spPr>
          <a:xfrm>
            <a:off x="6287724" y="164943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endParaRPr lang="en-GB"/>
          </a:p>
        </p:txBody>
      </p:sp>
      <p:sp>
        <p:nvSpPr>
          <p:cNvPr id="1933" name="Google Shape;1933;p38"/>
          <p:cNvSpPr txBox="1">
            <a:spLocks noGrp="1"/>
          </p:cNvSpPr>
          <p:nvPr>
            <p:ph type="subTitle" idx="1"/>
          </p:nvPr>
        </p:nvSpPr>
        <p:spPr>
          <a:xfrm>
            <a:off x="812975" y="2202250"/>
            <a:ext cx="2309366" cy="40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800"/>
              <a:t>Network Topology</a:t>
            </a:r>
            <a:endParaRPr sz="1800"/>
          </a:p>
        </p:txBody>
      </p:sp>
      <p:sp>
        <p:nvSpPr>
          <p:cNvPr id="1934" name="Google Shape;1934;p38"/>
          <p:cNvSpPr txBox="1">
            <a:spLocks noGrp="1"/>
          </p:cNvSpPr>
          <p:nvPr>
            <p:ph type="subTitle" idx="8"/>
          </p:nvPr>
        </p:nvSpPr>
        <p:spPr>
          <a:xfrm>
            <a:off x="3512250" y="2202250"/>
            <a:ext cx="2451587" cy="400878"/>
          </a:xfrm>
          <a:prstGeom prst="rect">
            <a:avLst/>
          </a:prstGeom>
        </p:spPr>
        <p:txBody>
          <a:bodyPr spcFirstLastPara="1" wrap="square" lIns="91425" tIns="91425" rIns="91425" bIns="91425" anchor="b" anchorCtr="0">
            <a:noAutofit/>
          </a:bodyPr>
          <a:lstStyle/>
          <a:p>
            <a:pPr marL="0" indent="0"/>
            <a:r>
              <a:rPr lang="en-US"/>
              <a:t>Hospital Interior</a:t>
            </a:r>
            <a:endParaRPr lang="en-US"/>
          </a:p>
        </p:txBody>
      </p:sp>
      <p:sp>
        <p:nvSpPr>
          <p:cNvPr id="1935" name="Google Shape;1935;p38"/>
          <p:cNvSpPr txBox="1">
            <a:spLocks noGrp="1"/>
          </p:cNvSpPr>
          <p:nvPr>
            <p:ph type="subTitle" idx="9"/>
          </p:nvPr>
        </p:nvSpPr>
        <p:spPr>
          <a:xfrm>
            <a:off x="6211525" y="2202250"/>
            <a:ext cx="2119500" cy="408600"/>
          </a:xfrm>
          <a:prstGeom prst="rect">
            <a:avLst/>
          </a:prstGeom>
        </p:spPr>
        <p:txBody>
          <a:bodyPr spcFirstLastPara="1" wrap="square" lIns="91425" tIns="91425" rIns="91425" bIns="91425" anchor="b" anchorCtr="0">
            <a:noAutofit/>
          </a:bodyPr>
          <a:lstStyle/>
          <a:p>
            <a:pPr marL="0" indent="0"/>
            <a:r>
              <a:rPr lang="en-US"/>
              <a:t>Departments</a:t>
            </a:r>
            <a:endParaRPr lang="en-US"/>
          </a:p>
        </p:txBody>
      </p:sp>
      <p:sp>
        <p:nvSpPr>
          <p:cNvPr id="1936" name="Google Shape;1936;p38"/>
          <p:cNvSpPr txBox="1">
            <a:spLocks noGrp="1"/>
          </p:cNvSpPr>
          <p:nvPr>
            <p:ph type="subTitle" idx="13"/>
          </p:nvPr>
        </p:nvSpPr>
        <p:spPr>
          <a:xfrm>
            <a:off x="2373204" y="3639166"/>
            <a:ext cx="3201464" cy="467406"/>
          </a:xfrm>
          <a:prstGeom prst="rect">
            <a:avLst/>
          </a:prstGeom>
        </p:spPr>
        <p:txBody>
          <a:bodyPr spcFirstLastPara="1" wrap="square" lIns="91425" tIns="91425" rIns="91425" bIns="91425" anchor="b" anchorCtr="0">
            <a:noAutofit/>
          </a:bodyPr>
          <a:lstStyle/>
          <a:p>
            <a:pPr marL="0" indent="0"/>
            <a:r>
              <a:rPr lang="en-GB"/>
              <a:t>Patient Smart Room </a:t>
            </a:r>
            <a:endParaRPr lang="en-GB"/>
          </a:p>
        </p:txBody>
      </p:sp>
      <p:sp>
        <p:nvSpPr>
          <p:cNvPr id="1937" name="Google Shape;1937;p38"/>
          <p:cNvSpPr txBox="1">
            <a:spLocks noGrp="1"/>
          </p:cNvSpPr>
          <p:nvPr>
            <p:ph type="subTitle" idx="14"/>
          </p:nvPr>
        </p:nvSpPr>
        <p:spPr>
          <a:xfrm>
            <a:off x="5112822" y="3697972"/>
            <a:ext cx="2119500" cy="40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Prototype</a:t>
            </a:r>
            <a:endParaRPr lang="en-GB"/>
          </a:p>
        </p:txBody>
      </p:sp>
      <p:grpSp>
        <p:nvGrpSpPr>
          <p:cNvPr id="46" name="Google Shape;1945;p39"/>
          <p:cNvGrpSpPr/>
          <p:nvPr/>
        </p:nvGrpSpPr>
        <p:grpSpPr>
          <a:xfrm rot="18533528">
            <a:off x="7538748" y="1525632"/>
            <a:ext cx="2689862" cy="2612857"/>
            <a:chOff x="-916554" y="3223569"/>
            <a:chExt cx="2689833" cy="2612830"/>
          </a:xfrm>
        </p:grpSpPr>
        <p:sp>
          <p:nvSpPr>
            <p:cNvPr id="47" name="Google Shape;1946;p39"/>
            <p:cNvSpPr/>
            <p:nvPr/>
          </p:nvSpPr>
          <p:spPr>
            <a:xfrm rot="6331355">
              <a:off x="-620750" y="3425544"/>
              <a:ext cx="2098226" cy="2208879"/>
            </a:xfrm>
            <a:custGeom>
              <a:avLst/>
              <a:gdLst/>
              <a:ahLst/>
              <a:cxnLst/>
              <a:rect l="l" t="t" r="r" b="b"/>
              <a:pathLst>
                <a:path w="2010" h="2116" extrusionOk="0">
                  <a:moveTo>
                    <a:pt x="1990" y="1515"/>
                  </a:moveTo>
                  <a:lnTo>
                    <a:pt x="1295" y="2103"/>
                  </a:lnTo>
                  <a:cubicBezTo>
                    <a:pt x="1271" y="2123"/>
                    <a:pt x="1235" y="2120"/>
                    <a:pt x="1214" y="2096"/>
                  </a:cubicBezTo>
                  <a:lnTo>
                    <a:pt x="13" y="682"/>
                  </a:lnTo>
                  <a:cubicBezTo>
                    <a:pt x="-7" y="658"/>
                    <a:pt x="-4" y="622"/>
                    <a:pt x="20" y="601"/>
                  </a:cubicBezTo>
                  <a:lnTo>
                    <a:pt x="714" y="13"/>
                  </a:lnTo>
                  <a:cubicBezTo>
                    <a:pt x="738" y="-7"/>
                    <a:pt x="775" y="-4"/>
                    <a:pt x="795" y="20"/>
                  </a:cubicBezTo>
                  <a:lnTo>
                    <a:pt x="1996" y="1434"/>
                  </a:lnTo>
                  <a:cubicBezTo>
                    <a:pt x="2017" y="1458"/>
                    <a:pt x="2014" y="1494"/>
                    <a:pt x="1990" y="151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8" name="Google Shape;1947;p39"/>
            <p:cNvSpPr/>
            <p:nvPr/>
          </p:nvSpPr>
          <p:spPr>
            <a:xfrm rot="6331355">
              <a:off x="-579535" y="3465874"/>
              <a:ext cx="2016802" cy="2128499"/>
            </a:xfrm>
            <a:custGeom>
              <a:avLst/>
              <a:gdLst/>
              <a:ahLst/>
              <a:cxnLst/>
              <a:rect l="l" t="t" r="r" b="b"/>
              <a:pathLst>
                <a:path w="1932" h="2039" extrusionOk="0">
                  <a:moveTo>
                    <a:pt x="1912" y="1475"/>
                  </a:moveTo>
                  <a:lnTo>
                    <a:pt x="1261" y="2026"/>
                  </a:lnTo>
                  <a:cubicBezTo>
                    <a:pt x="1238" y="2046"/>
                    <a:pt x="1203" y="2043"/>
                    <a:pt x="1184" y="2020"/>
                  </a:cubicBezTo>
                  <a:lnTo>
                    <a:pt x="13" y="642"/>
                  </a:lnTo>
                  <a:cubicBezTo>
                    <a:pt x="-7" y="619"/>
                    <a:pt x="-4" y="585"/>
                    <a:pt x="19" y="565"/>
                  </a:cubicBezTo>
                  <a:lnTo>
                    <a:pt x="671" y="14"/>
                  </a:lnTo>
                  <a:cubicBezTo>
                    <a:pt x="694" y="-6"/>
                    <a:pt x="728" y="-3"/>
                    <a:pt x="748" y="20"/>
                  </a:cubicBezTo>
                  <a:lnTo>
                    <a:pt x="1918" y="1398"/>
                  </a:lnTo>
                  <a:cubicBezTo>
                    <a:pt x="1938" y="1421"/>
                    <a:pt x="1935" y="1455"/>
                    <a:pt x="1912" y="147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1948;p39"/>
            <p:cNvSpPr/>
            <p:nvPr/>
          </p:nvSpPr>
          <p:spPr>
            <a:xfrm rot="6331355">
              <a:off x="508878" y="3588018"/>
              <a:ext cx="419645" cy="1466670"/>
            </a:xfrm>
            <a:custGeom>
              <a:avLst/>
              <a:gdLst/>
              <a:ahLst/>
              <a:cxnLst/>
              <a:rect l="l" t="t" r="r" b="b"/>
              <a:pathLst>
                <a:path w="402" h="1405" extrusionOk="0">
                  <a:moveTo>
                    <a:pt x="250" y="1405"/>
                  </a:moveTo>
                  <a:cubicBezTo>
                    <a:pt x="250" y="1405"/>
                    <a:pt x="693" y="921"/>
                    <a:pt x="67" y="0"/>
                  </a:cubicBezTo>
                  <a:cubicBezTo>
                    <a:pt x="67" y="0"/>
                    <a:pt x="301" y="802"/>
                    <a:pt x="0" y="1109"/>
                  </a:cubicBezTo>
                  <a:lnTo>
                    <a:pt x="250" y="1405"/>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0" name="Google Shape;1949;p39"/>
            <p:cNvSpPr/>
            <p:nvPr/>
          </p:nvSpPr>
          <p:spPr>
            <a:xfrm rot="6331355">
              <a:off x="-182210" y="4038266"/>
              <a:ext cx="557439" cy="1672317"/>
            </a:xfrm>
            <a:custGeom>
              <a:avLst/>
              <a:gdLst/>
              <a:ahLst/>
              <a:cxnLst/>
              <a:rect l="l" t="t" r="r" b="b"/>
              <a:pathLst>
                <a:path w="534" h="1602" extrusionOk="0">
                  <a:moveTo>
                    <a:pt x="326" y="384"/>
                  </a:moveTo>
                  <a:lnTo>
                    <a:pt x="534" y="1272"/>
                  </a:lnTo>
                  <a:lnTo>
                    <a:pt x="159" y="1589"/>
                  </a:lnTo>
                  <a:cubicBezTo>
                    <a:pt x="136" y="1609"/>
                    <a:pt x="101" y="1606"/>
                    <a:pt x="82" y="1583"/>
                  </a:cubicBezTo>
                  <a:lnTo>
                    <a:pt x="0" y="1487"/>
                  </a:lnTo>
                  <a:lnTo>
                    <a:pt x="0" y="0"/>
                  </a:lnTo>
                  <a:lnTo>
                    <a:pt x="326" y="384"/>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1950;p39"/>
            <p:cNvSpPr/>
            <p:nvPr/>
          </p:nvSpPr>
          <p:spPr>
            <a:xfrm rot="6331355">
              <a:off x="881171" y="3868790"/>
              <a:ext cx="227569" cy="226525"/>
            </a:xfrm>
            <a:custGeom>
              <a:avLst/>
              <a:gdLst/>
              <a:ahLst/>
              <a:cxnLst/>
              <a:rect l="l" t="t" r="r" b="b"/>
              <a:pathLst>
                <a:path w="218" h="217" extrusionOk="0">
                  <a:moveTo>
                    <a:pt x="213" y="78"/>
                  </a:moveTo>
                  <a:cubicBezTo>
                    <a:pt x="231" y="135"/>
                    <a:pt x="198" y="196"/>
                    <a:pt x="140" y="213"/>
                  </a:cubicBezTo>
                  <a:cubicBezTo>
                    <a:pt x="82" y="230"/>
                    <a:pt x="22" y="197"/>
                    <a:pt x="5" y="140"/>
                  </a:cubicBezTo>
                  <a:cubicBezTo>
                    <a:pt x="-12" y="82"/>
                    <a:pt x="21" y="22"/>
                    <a:pt x="78" y="5"/>
                  </a:cubicBezTo>
                  <a:cubicBezTo>
                    <a:pt x="136" y="-12"/>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2" name="Google Shape;1951;p39"/>
            <p:cNvSpPr/>
            <p:nvPr/>
          </p:nvSpPr>
          <p:spPr>
            <a:xfrm rot="6331355">
              <a:off x="894239" y="3881699"/>
              <a:ext cx="200428" cy="200428"/>
            </a:xfrm>
            <a:custGeom>
              <a:avLst/>
              <a:gdLst/>
              <a:ahLst/>
              <a:cxnLst/>
              <a:rect l="l" t="t" r="r" b="b"/>
              <a:pathLst>
                <a:path w="192" h="192" extrusionOk="0">
                  <a:moveTo>
                    <a:pt x="188" y="69"/>
                  </a:moveTo>
                  <a:cubicBezTo>
                    <a:pt x="203" y="119"/>
                    <a:pt x="174" y="172"/>
                    <a:pt x="123" y="188"/>
                  </a:cubicBezTo>
                  <a:cubicBezTo>
                    <a:pt x="72" y="203"/>
                    <a:pt x="19" y="174"/>
                    <a:pt x="4" y="123"/>
                  </a:cubicBezTo>
                  <a:cubicBezTo>
                    <a:pt x="-11" y="72"/>
                    <a:pt x="18" y="19"/>
                    <a:pt x="69" y="4"/>
                  </a:cubicBezTo>
                  <a:cubicBezTo>
                    <a:pt x="120"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1952;p39"/>
            <p:cNvSpPr/>
            <p:nvPr/>
          </p:nvSpPr>
          <p:spPr>
            <a:xfrm rot="6331355">
              <a:off x="908695" y="3896434"/>
              <a:ext cx="172242" cy="172242"/>
            </a:xfrm>
            <a:custGeom>
              <a:avLst/>
              <a:gdLst/>
              <a:ahLst/>
              <a:cxnLst/>
              <a:rect l="l" t="t" r="r" b="b"/>
              <a:pathLst>
                <a:path w="165" h="165" extrusionOk="0">
                  <a:moveTo>
                    <a:pt x="161" y="59"/>
                  </a:moveTo>
                  <a:cubicBezTo>
                    <a:pt x="174" y="103"/>
                    <a:pt x="149" y="149"/>
                    <a:pt x="105" y="162"/>
                  </a:cubicBezTo>
                  <a:cubicBezTo>
                    <a:pt x="62" y="175"/>
                    <a:pt x="16" y="150"/>
                    <a:pt x="3" y="106"/>
                  </a:cubicBezTo>
                  <a:cubicBezTo>
                    <a:pt x="-10" y="62"/>
                    <a:pt x="15" y="17"/>
                    <a:pt x="59" y="4"/>
                  </a:cubicBezTo>
                  <a:cubicBezTo>
                    <a:pt x="102" y="-9"/>
                    <a:pt x="148" y="16"/>
                    <a:pt x="161"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4" name="Google Shape;1953;p39"/>
            <p:cNvSpPr/>
            <p:nvPr/>
          </p:nvSpPr>
          <p:spPr>
            <a:xfrm rot="6331355">
              <a:off x="886811" y="3944174"/>
              <a:ext cx="213998" cy="76204"/>
            </a:xfrm>
            <a:custGeom>
              <a:avLst/>
              <a:gdLst/>
              <a:ahLst/>
              <a:cxnLst/>
              <a:rect l="l" t="t" r="r" b="b"/>
              <a:pathLst>
                <a:path w="205" h="73" extrusionOk="0">
                  <a:moveTo>
                    <a:pt x="205" y="13"/>
                  </a:moveTo>
                  <a:lnTo>
                    <a:pt x="4" y="73"/>
                  </a:lnTo>
                  <a:lnTo>
                    <a:pt x="0" y="60"/>
                  </a:lnTo>
                  <a:lnTo>
                    <a:pt x="201" y="0"/>
                  </a:lnTo>
                  <a:lnTo>
                    <a:pt x="205"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1954;p39"/>
            <p:cNvSpPr/>
            <p:nvPr/>
          </p:nvSpPr>
          <p:spPr>
            <a:xfrm rot="6331355">
              <a:off x="893571" y="3950102"/>
              <a:ext cx="194164" cy="63678"/>
            </a:xfrm>
            <a:custGeom>
              <a:avLst/>
              <a:gdLst/>
              <a:ahLst/>
              <a:cxnLst/>
              <a:rect l="l" t="t" r="r" b="b"/>
              <a:pathLst>
                <a:path w="186" h="61" extrusionOk="0">
                  <a:moveTo>
                    <a:pt x="185" y="0"/>
                  </a:moveTo>
                  <a:cubicBezTo>
                    <a:pt x="185" y="3"/>
                    <a:pt x="186" y="5"/>
                    <a:pt x="186" y="7"/>
                  </a:cubicBezTo>
                  <a:lnTo>
                    <a:pt x="3" y="61"/>
                  </a:lnTo>
                  <a:cubicBezTo>
                    <a:pt x="2" y="59"/>
                    <a:pt x="1" y="57"/>
                    <a:pt x="0" y="55"/>
                  </a:cubicBezTo>
                  <a:lnTo>
                    <a:pt x="185"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6" name="Google Shape;1955;p39"/>
            <p:cNvSpPr/>
            <p:nvPr/>
          </p:nvSpPr>
          <p:spPr>
            <a:xfrm rot="6331355">
              <a:off x="809850" y="3883295"/>
              <a:ext cx="257842" cy="243227"/>
            </a:xfrm>
            <a:custGeom>
              <a:avLst/>
              <a:gdLst/>
              <a:ahLst/>
              <a:cxnLst/>
              <a:rect l="l" t="t" r="r" b="b"/>
              <a:pathLst>
                <a:path w="247" h="233" extrusionOk="0">
                  <a:moveTo>
                    <a:pt x="241" y="60"/>
                  </a:moveTo>
                  <a:cubicBezTo>
                    <a:pt x="262" y="132"/>
                    <a:pt x="221" y="206"/>
                    <a:pt x="150" y="228"/>
                  </a:cubicBezTo>
                  <a:cubicBezTo>
                    <a:pt x="92" y="245"/>
                    <a:pt x="31" y="221"/>
                    <a:pt x="0" y="173"/>
                  </a:cubicBezTo>
                  <a:cubicBezTo>
                    <a:pt x="33" y="204"/>
                    <a:pt x="82" y="217"/>
                    <a:pt x="129" y="203"/>
                  </a:cubicBezTo>
                  <a:cubicBezTo>
                    <a:pt x="201" y="182"/>
                    <a:pt x="241" y="107"/>
                    <a:pt x="220" y="36"/>
                  </a:cubicBezTo>
                  <a:cubicBezTo>
                    <a:pt x="216" y="23"/>
                    <a:pt x="211" y="11"/>
                    <a:pt x="203" y="0"/>
                  </a:cubicBezTo>
                  <a:cubicBezTo>
                    <a:pt x="221" y="16"/>
                    <a:pt x="234" y="37"/>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7" name="Google Shape;1956;p39"/>
            <p:cNvSpPr/>
            <p:nvPr/>
          </p:nvSpPr>
          <p:spPr>
            <a:xfrm rot="6331355">
              <a:off x="933516" y="3864534"/>
              <a:ext cx="212954" cy="199384"/>
            </a:xfrm>
            <a:custGeom>
              <a:avLst/>
              <a:gdLst/>
              <a:ahLst/>
              <a:cxnLst/>
              <a:rect l="l" t="t" r="r" b="b"/>
              <a:pathLst>
                <a:path w="204" h="191" extrusionOk="0">
                  <a:moveTo>
                    <a:pt x="5" y="142"/>
                  </a:moveTo>
                  <a:cubicBezTo>
                    <a:pt x="-12" y="83"/>
                    <a:pt x="21" y="22"/>
                    <a:pt x="80" y="5"/>
                  </a:cubicBezTo>
                  <a:cubicBezTo>
                    <a:pt x="128" y="-10"/>
                    <a:pt x="178" y="10"/>
                    <a:pt x="204" y="50"/>
                  </a:cubicBezTo>
                  <a:cubicBezTo>
                    <a:pt x="176" y="24"/>
                    <a:pt x="136" y="13"/>
                    <a:pt x="97" y="25"/>
                  </a:cubicBezTo>
                  <a:cubicBezTo>
                    <a:pt x="38" y="42"/>
                    <a:pt x="5" y="104"/>
                    <a:pt x="22" y="162"/>
                  </a:cubicBezTo>
                  <a:cubicBezTo>
                    <a:pt x="25" y="173"/>
                    <a:pt x="30" y="183"/>
                    <a:pt x="36" y="191"/>
                  </a:cubicBezTo>
                  <a:cubicBezTo>
                    <a:pt x="22" y="178"/>
                    <a:pt x="11" y="162"/>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1957;p39"/>
            <p:cNvSpPr/>
            <p:nvPr/>
          </p:nvSpPr>
          <p:spPr>
            <a:xfrm rot="6331355">
              <a:off x="1098158" y="4339671"/>
              <a:ext cx="227569" cy="226525"/>
            </a:xfrm>
            <a:custGeom>
              <a:avLst/>
              <a:gdLst/>
              <a:ahLst/>
              <a:cxnLst/>
              <a:rect l="l" t="t" r="r" b="b"/>
              <a:pathLst>
                <a:path w="218" h="217" extrusionOk="0">
                  <a:moveTo>
                    <a:pt x="83" y="214"/>
                  </a:moveTo>
                  <a:cubicBezTo>
                    <a:pt x="25" y="200"/>
                    <a:pt x="-11" y="141"/>
                    <a:pt x="4" y="83"/>
                  </a:cubicBezTo>
                  <a:cubicBezTo>
                    <a:pt x="18" y="24"/>
                    <a:pt x="77" y="-11"/>
                    <a:pt x="135" y="3"/>
                  </a:cubicBezTo>
                  <a:cubicBezTo>
                    <a:pt x="194" y="18"/>
                    <a:pt x="229" y="77"/>
                    <a:pt x="215" y="135"/>
                  </a:cubicBezTo>
                  <a:cubicBezTo>
                    <a:pt x="200" y="193"/>
                    <a:pt x="141" y="228"/>
                    <a:pt x="83" y="214"/>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9" name="Google Shape;1958;p39"/>
            <p:cNvSpPr/>
            <p:nvPr/>
          </p:nvSpPr>
          <p:spPr>
            <a:xfrm rot="6331355">
              <a:off x="1111226" y="4352580"/>
              <a:ext cx="200428" cy="200428"/>
            </a:xfrm>
            <a:custGeom>
              <a:avLst/>
              <a:gdLst/>
              <a:ahLst/>
              <a:cxnLst/>
              <a:rect l="l" t="t" r="r" b="b"/>
              <a:pathLst>
                <a:path w="192" h="192" extrusionOk="0">
                  <a:moveTo>
                    <a:pt x="73" y="189"/>
                  </a:moveTo>
                  <a:cubicBezTo>
                    <a:pt x="22" y="176"/>
                    <a:pt x="-10" y="124"/>
                    <a:pt x="3" y="73"/>
                  </a:cubicBezTo>
                  <a:cubicBezTo>
                    <a:pt x="16" y="21"/>
                    <a:pt x="68" y="-10"/>
                    <a:pt x="119" y="3"/>
                  </a:cubicBezTo>
                  <a:cubicBezTo>
                    <a:pt x="171" y="15"/>
                    <a:pt x="202" y="67"/>
                    <a:pt x="190" y="119"/>
                  </a:cubicBezTo>
                  <a:cubicBezTo>
                    <a:pt x="177" y="170"/>
                    <a:pt x="125" y="202"/>
                    <a:pt x="73" y="18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1959;p39"/>
            <p:cNvSpPr/>
            <p:nvPr/>
          </p:nvSpPr>
          <p:spPr>
            <a:xfrm rot="6331355">
              <a:off x="1125682" y="4367315"/>
              <a:ext cx="172242" cy="172242"/>
            </a:xfrm>
            <a:custGeom>
              <a:avLst/>
              <a:gdLst/>
              <a:ahLst/>
              <a:cxnLst/>
              <a:rect l="l" t="t" r="r" b="b"/>
              <a:pathLst>
                <a:path w="165" h="165" extrusionOk="0">
                  <a:moveTo>
                    <a:pt x="63" y="163"/>
                  </a:moveTo>
                  <a:cubicBezTo>
                    <a:pt x="18" y="152"/>
                    <a:pt x="-9" y="107"/>
                    <a:pt x="2" y="63"/>
                  </a:cubicBezTo>
                  <a:cubicBezTo>
                    <a:pt x="13" y="19"/>
                    <a:pt x="58" y="-8"/>
                    <a:pt x="102" y="3"/>
                  </a:cubicBezTo>
                  <a:cubicBezTo>
                    <a:pt x="146" y="14"/>
                    <a:pt x="173" y="58"/>
                    <a:pt x="162" y="102"/>
                  </a:cubicBezTo>
                  <a:cubicBezTo>
                    <a:pt x="151" y="147"/>
                    <a:pt x="107" y="174"/>
                    <a:pt x="63" y="163"/>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1960;p39"/>
            <p:cNvSpPr/>
            <p:nvPr/>
          </p:nvSpPr>
          <p:spPr>
            <a:xfrm rot="6331355">
              <a:off x="1179199" y="4344388"/>
              <a:ext cx="65765" cy="216086"/>
            </a:xfrm>
            <a:custGeom>
              <a:avLst/>
              <a:gdLst/>
              <a:ahLst/>
              <a:cxnLst/>
              <a:rect l="l" t="t" r="r" b="b"/>
              <a:pathLst>
                <a:path w="63" h="207" extrusionOk="0">
                  <a:moveTo>
                    <a:pt x="0" y="203"/>
                  </a:moveTo>
                  <a:lnTo>
                    <a:pt x="50" y="0"/>
                  </a:lnTo>
                  <a:lnTo>
                    <a:pt x="63" y="3"/>
                  </a:lnTo>
                  <a:lnTo>
                    <a:pt x="13" y="207"/>
                  </a:lnTo>
                  <a:lnTo>
                    <a:pt x="0" y="203"/>
                  </a:lnTo>
                  <a:close/>
                </a:path>
              </a:pathLst>
            </a:custGeom>
            <a:solidFill>
              <a:schemeClr val="lt2"/>
            </a:solidFill>
            <a:ln>
              <a:noFill/>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1961;p39"/>
            <p:cNvSpPr/>
            <p:nvPr/>
          </p:nvSpPr>
          <p:spPr>
            <a:xfrm rot="6331355">
              <a:off x="1186421" y="4350924"/>
              <a:ext cx="54282" cy="196252"/>
            </a:xfrm>
            <a:custGeom>
              <a:avLst/>
              <a:gdLst/>
              <a:ahLst/>
              <a:cxnLst/>
              <a:rect l="l" t="t" r="r" b="b"/>
              <a:pathLst>
                <a:path w="52" h="188" extrusionOk="0">
                  <a:moveTo>
                    <a:pt x="6" y="188"/>
                  </a:moveTo>
                  <a:cubicBezTo>
                    <a:pt x="4" y="187"/>
                    <a:pt x="2" y="186"/>
                    <a:pt x="0" y="186"/>
                  </a:cubicBezTo>
                  <a:lnTo>
                    <a:pt x="46" y="0"/>
                  </a:lnTo>
                  <a:cubicBezTo>
                    <a:pt x="48" y="0"/>
                    <a:pt x="50" y="1"/>
                    <a:pt x="52" y="2"/>
                  </a:cubicBezTo>
                  <a:lnTo>
                    <a:pt x="6" y="188"/>
                  </a:lnTo>
                  <a:close/>
                </a:path>
              </a:pathLst>
            </a:custGeom>
            <a:solidFill>
              <a:srgbClr val="FFFFFF">
                <a:alpha val="20890"/>
              </a:srgbClr>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1962;p39"/>
            <p:cNvSpPr/>
            <p:nvPr/>
          </p:nvSpPr>
          <p:spPr>
            <a:xfrm rot="6331355">
              <a:off x="1026837" y="4354176"/>
              <a:ext cx="257842" cy="243227"/>
            </a:xfrm>
            <a:custGeom>
              <a:avLst/>
              <a:gdLst/>
              <a:ahLst/>
              <a:cxnLst/>
              <a:rect l="l" t="t" r="r" b="b"/>
              <a:pathLst>
                <a:path w="247" h="233" extrusionOk="0">
                  <a:moveTo>
                    <a:pt x="241" y="60"/>
                  </a:moveTo>
                  <a:cubicBezTo>
                    <a:pt x="262" y="132"/>
                    <a:pt x="222" y="206"/>
                    <a:pt x="150" y="227"/>
                  </a:cubicBezTo>
                  <a:cubicBezTo>
                    <a:pt x="92" y="245"/>
                    <a:pt x="31" y="221"/>
                    <a:pt x="0" y="173"/>
                  </a:cubicBezTo>
                  <a:cubicBezTo>
                    <a:pt x="33" y="204"/>
                    <a:pt x="82" y="217"/>
                    <a:pt x="129" y="203"/>
                  </a:cubicBezTo>
                  <a:cubicBezTo>
                    <a:pt x="201" y="182"/>
                    <a:pt x="241" y="107"/>
                    <a:pt x="220" y="36"/>
                  </a:cubicBezTo>
                  <a:cubicBezTo>
                    <a:pt x="216"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20" name="Google Shape;1963;p39"/>
            <p:cNvSpPr/>
            <p:nvPr/>
          </p:nvSpPr>
          <p:spPr>
            <a:xfrm rot="6331355">
              <a:off x="1150382" y="4335257"/>
              <a:ext cx="211910" cy="200428"/>
            </a:xfrm>
            <a:custGeom>
              <a:avLst/>
              <a:gdLst/>
              <a:ahLst/>
              <a:cxnLst/>
              <a:rect l="l" t="t" r="r" b="b"/>
              <a:pathLst>
                <a:path w="203" h="192" extrusionOk="0">
                  <a:moveTo>
                    <a:pt x="4" y="142"/>
                  </a:moveTo>
                  <a:cubicBezTo>
                    <a:pt x="-13" y="84"/>
                    <a:pt x="20" y="22"/>
                    <a:pt x="79" y="4"/>
                  </a:cubicBezTo>
                  <a:cubicBezTo>
                    <a:pt x="127" y="-10"/>
                    <a:pt x="177" y="10"/>
                    <a:pt x="203" y="50"/>
                  </a:cubicBezTo>
                  <a:cubicBezTo>
                    <a:pt x="175" y="24"/>
                    <a:pt x="135" y="13"/>
                    <a:pt x="96" y="25"/>
                  </a:cubicBezTo>
                  <a:cubicBezTo>
                    <a:pt x="37" y="42"/>
                    <a:pt x="4" y="104"/>
                    <a:pt x="21" y="162"/>
                  </a:cubicBezTo>
                  <a:cubicBezTo>
                    <a:pt x="25" y="173"/>
                    <a:pt x="29" y="183"/>
                    <a:pt x="35" y="192"/>
                  </a:cubicBezTo>
                  <a:cubicBezTo>
                    <a:pt x="21" y="179"/>
                    <a:pt x="10" y="162"/>
                    <a:pt x="4"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21" name="Google Shape;1964;p39"/>
            <p:cNvSpPr/>
            <p:nvPr/>
          </p:nvSpPr>
          <p:spPr>
            <a:xfrm rot="6331355">
              <a:off x="441685" y="4072142"/>
              <a:ext cx="226525" cy="226525"/>
            </a:xfrm>
            <a:custGeom>
              <a:avLst/>
              <a:gdLst/>
              <a:ahLst/>
              <a:cxnLst/>
              <a:rect l="l" t="t" r="r" b="b"/>
              <a:pathLst>
                <a:path w="217" h="217" extrusionOk="0">
                  <a:moveTo>
                    <a:pt x="213" y="78"/>
                  </a:moveTo>
                  <a:cubicBezTo>
                    <a:pt x="230" y="135"/>
                    <a:pt x="197" y="195"/>
                    <a:pt x="140" y="213"/>
                  </a:cubicBezTo>
                  <a:cubicBezTo>
                    <a:pt x="82" y="230"/>
                    <a:pt x="22" y="197"/>
                    <a:pt x="4" y="139"/>
                  </a:cubicBezTo>
                  <a:cubicBezTo>
                    <a:pt x="-13" y="82"/>
                    <a:pt x="20" y="21"/>
                    <a:pt x="78" y="4"/>
                  </a:cubicBezTo>
                  <a:cubicBezTo>
                    <a:pt x="135" y="-13"/>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22" name="Google Shape;1965;p39"/>
            <p:cNvSpPr/>
            <p:nvPr/>
          </p:nvSpPr>
          <p:spPr>
            <a:xfrm rot="6331355">
              <a:off x="454594" y="4086216"/>
              <a:ext cx="200428" cy="199384"/>
            </a:xfrm>
            <a:custGeom>
              <a:avLst/>
              <a:gdLst/>
              <a:ahLst/>
              <a:cxnLst/>
              <a:rect l="l" t="t" r="r" b="b"/>
              <a:pathLst>
                <a:path w="192" h="191" extrusionOk="0">
                  <a:moveTo>
                    <a:pt x="188" y="68"/>
                  </a:moveTo>
                  <a:cubicBezTo>
                    <a:pt x="203" y="119"/>
                    <a:pt x="174" y="172"/>
                    <a:pt x="123" y="187"/>
                  </a:cubicBezTo>
                  <a:cubicBezTo>
                    <a:pt x="72" y="202"/>
                    <a:pt x="19" y="174"/>
                    <a:pt x="4" y="123"/>
                  </a:cubicBezTo>
                  <a:cubicBezTo>
                    <a:pt x="-11" y="72"/>
                    <a:pt x="17" y="19"/>
                    <a:pt x="68" y="4"/>
                  </a:cubicBezTo>
                  <a:cubicBezTo>
                    <a:pt x="119" y="-11"/>
                    <a:pt x="173" y="17"/>
                    <a:pt x="188" y="68"/>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23" name="Google Shape;1966;p39"/>
            <p:cNvSpPr/>
            <p:nvPr/>
          </p:nvSpPr>
          <p:spPr>
            <a:xfrm rot="6331355">
              <a:off x="468826" y="4099283"/>
              <a:ext cx="172242" cy="172242"/>
            </a:xfrm>
            <a:custGeom>
              <a:avLst/>
              <a:gdLst/>
              <a:ahLst/>
              <a:cxnLst/>
              <a:rect l="l" t="t" r="r" b="b"/>
              <a:pathLst>
                <a:path w="165" h="165" extrusionOk="0">
                  <a:moveTo>
                    <a:pt x="162" y="59"/>
                  </a:moveTo>
                  <a:cubicBezTo>
                    <a:pt x="175" y="103"/>
                    <a:pt x="150" y="148"/>
                    <a:pt x="106" y="161"/>
                  </a:cubicBezTo>
                  <a:cubicBezTo>
                    <a:pt x="62" y="174"/>
                    <a:pt x="17" y="150"/>
                    <a:pt x="4" y="106"/>
                  </a:cubicBezTo>
                  <a:cubicBezTo>
                    <a:pt x="-9" y="62"/>
                    <a:pt x="16" y="17"/>
                    <a:pt x="59" y="4"/>
                  </a:cubicBezTo>
                  <a:cubicBezTo>
                    <a:pt x="103" y="-9"/>
                    <a:pt x="149" y="15"/>
                    <a:pt x="162"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24" name="Google Shape;1967;p39"/>
            <p:cNvSpPr/>
            <p:nvPr/>
          </p:nvSpPr>
          <p:spPr>
            <a:xfrm rot="6331355">
              <a:off x="447325" y="4147526"/>
              <a:ext cx="212954" cy="76204"/>
            </a:xfrm>
            <a:custGeom>
              <a:avLst/>
              <a:gdLst/>
              <a:ahLst/>
              <a:cxnLst/>
              <a:rect l="l" t="t" r="r" b="b"/>
              <a:pathLst>
                <a:path w="204" h="73" extrusionOk="0">
                  <a:moveTo>
                    <a:pt x="204" y="13"/>
                  </a:moveTo>
                  <a:lnTo>
                    <a:pt x="3" y="73"/>
                  </a:lnTo>
                  <a:lnTo>
                    <a:pt x="0" y="60"/>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25" name="Google Shape;1968;p39"/>
            <p:cNvSpPr/>
            <p:nvPr/>
          </p:nvSpPr>
          <p:spPr>
            <a:xfrm rot="6331355">
              <a:off x="453423" y="4153957"/>
              <a:ext cx="194164" cy="63678"/>
            </a:xfrm>
            <a:custGeom>
              <a:avLst/>
              <a:gdLst/>
              <a:ahLst/>
              <a:cxnLst/>
              <a:rect l="l" t="t" r="r" b="b"/>
              <a:pathLst>
                <a:path w="186" h="61" extrusionOk="0">
                  <a:moveTo>
                    <a:pt x="184" y="0"/>
                  </a:moveTo>
                  <a:cubicBezTo>
                    <a:pt x="185" y="2"/>
                    <a:pt x="185" y="5"/>
                    <a:pt x="186" y="7"/>
                  </a:cubicBezTo>
                  <a:lnTo>
                    <a:pt x="2" y="61"/>
                  </a:lnTo>
                  <a:cubicBezTo>
                    <a:pt x="1" y="59"/>
                    <a:pt x="0" y="57"/>
                    <a:pt x="0" y="55"/>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39" name="Google Shape;1969;p39"/>
            <p:cNvSpPr/>
            <p:nvPr/>
          </p:nvSpPr>
          <p:spPr>
            <a:xfrm rot="6331355">
              <a:off x="369981" y="4086144"/>
              <a:ext cx="257842" cy="243227"/>
            </a:xfrm>
            <a:custGeom>
              <a:avLst/>
              <a:gdLst/>
              <a:ahLst/>
              <a:cxnLst/>
              <a:rect l="l" t="t" r="r" b="b"/>
              <a:pathLst>
                <a:path w="247" h="233" extrusionOk="0">
                  <a:moveTo>
                    <a:pt x="241" y="60"/>
                  </a:moveTo>
                  <a:cubicBezTo>
                    <a:pt x="263" y="131"/>
                    <a:pt x="222" y="206"/>
                    <a:pt x="151" y="227"/>
                  </a:cubicBezTo>
                  <a:cubicBezTo>
                    <a:pt x="93" y="244"/>
                    <a:pt x="32" y="221"/>
                    <a:pt x="0" y="172"/>
                  </a:cubicBezTo>
                  <a:cubicBezTo>
                    <a:pt x="34" y="204"/>
                    <a:pt x="83" y="217"/>
                    <a:pt x="130" y="203"/>
                  </a:cubicBezTo>
                  <a:cubicBezTo>
                    <a:pt x="201" y="182"/>
                    <a:pt x="242" y="107"/>
                    <a:pt x="221"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40" name="Google Shape;1970;p39"/>
            <p:cNvSpPr/>
            <p:nvPr/>
          </p:nvSpPr>
          <p:spPr>
            <a:xfrm rot="6331355">
              <a:off x="494030" y="4067887"/>
              <a:ext cx="211910" cy="199384"/>
            </a:xfrm>
            <a:custGeom>
              <a:avLst/>
              <a:gdLst/>
              <a:ahLst/>
              <a:cxnLst/>
              <a:rect l="l" t="t" r="r" b="b"/>
              <a:pathLst>
                <a:path w="203" h="191" extrusionOk="0">
                  <a:moveTo>
                    <a:pt x="5" y="142"/>
                  </a:moveTo>
                  <a:cubicBezTo>
                    <a:pt x="-13" y="83"/>
                    <a:pt x="21" y="22"/>
                    <a:pt x="79" y="4"/>
                  </a:cubicBezTo>
                  <a:cubicBezTo>
                    <a:pt x="127" y="-10"/>
                    <a:pt x="177" y="10"/>
                    <a:pt x="203" y="49"/>
                  </a:cubicBezTo>
                  <a:cubicBezTo>
                    <a:pt x="176" y="24"/>
                    <a:pt x="135" y="13"/>
                    <a:pt x="96" y="25"/>
                  </a:cubicBezTo>
                  <a:cubicBezTo>
                    <a:pt x="38" y="42"/>
                    <a:pt x="4" y="103"/>
                    <a:pt x="22" y="162"/>
                  </a:cubicBezTo>
                  <a:cubicBezTo>
                    <a:pt x="25" y="173"/>
                    <a:pt x="30" y="182"/>
                    <a:pt x="35" y="191"/>
                  </a:cubicBezTo>
                  <a:cubicBezTo>
                    <a:pt x="21"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41" name="Google Shape;1971;p39"/>
            <p:cNvSpPr/>
            <p:nvPr/>
          </p:nvSpPr>
          <p:spPr>
            <a:xfrm rot="6331355">
              <a:off x="658010" y="4543526"/>
              <a:ext cx="227569" cy="226525"/>
            </a:xfrm>
            <a:custGeom>
              <a:avLst/>
              <a:gdLst/>
              <a:ahLst/>
              <a:cxnLst/>
              <a:rect l="l" t="t" r="r" b="b"/>
              <a:pathLst>
                <a:path w="218" h="217" extrusionOk="0">
                  <a:moveTo>
                    <a:pt x="15" y="53"/>
                  </a:moveTo>
                  <a:cubicBezTo>
                    <a:pt x="46" y="2"/>
                    <a:pt x="113" y="-16"/>
                    <a:pt x="164" y="15"/>
                  </a:cubicBezTo>
                  <a:cubicBezTo>
                    <a:pt x="216" y="46"/>
                    <a:pt x="233" y="112"/>
                    <a:pt x="202" y="164"/>
                  </a:cubicBezTo>
                  <a:cubicBezTo>
                    <a:pt x="172" y="215"/>
                    <a:pt x="105" y="233"/>
                    <a:pt x="53" y="202"/>
                  </a:cubicBezTo>
                  <a:cubicBezTo>
                    <a:pt x="2" y="171"/>
                    <a:pt x="-16" y="105"/>
                    <a:pt x="15" y="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42" name="Google Shape;1972;p39"/>
            <p:cNvSpPr/>
            <p:nvPr/>
          </p:nvSpPr>
          <p:spPr>
            <a:xfrm rot="6331355">
              <a:off x="671581" y="4557097"/>
              <a:ext cx="200428" cy="199384"/>
            </a:xfrm>
            <a:custGeom>
              <a:avLst/>
              <a:gdLst/>
              <a:ahLst/>
              <a:cxnLst/>
              <a:rect l="l" t="t" r="r" b="b"/>
              <a:pathLst>
                <a:path w="192" h="191" extrusionOk="0">
                  <a:moveTo>
                    <a:pt x="13" y="47"/>
                  </a:moveTo>
                  <a:cubicBezTo>
                    <a:pt x="40" y="1"/>
                    <a:pt x="99" y="-14"/>
                    <a:pt x="145" y="13"/>
                  </a:cubicBezTo>
                  <a:cubicBezTo>
                    <a:pt x="190" y="40"/>
                    <a:pt x="205" y="99"/>
                    <a:pt x="178" y="144"/>
                  </a:cubicBezTo>
                  <a:cubicBezTo>
                    <a:pt x="151" y="190"/>
                    <a:pt x="92" y="205"/>
                    <a:pt x="47" y="178"/>
                  </a:cubicBezTo>
                  <a:cubicBezTo>
                    <a:pt x="1" y="151"/>
                    <a:pt x="-14" y="92"/>
                    <a:pt x="13" y="47"/>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43" name="Google Shape;1973;p39"/>
            <p:cNvSpPr/>
            <p:nvPr/>
          </p:nvSpPr>
          <p:spPr>
            <a:xfrm rot="6331355">
              <a:off x="685813" y="4570164"/>
              <a:ext cx="172242" cy="172242"/>
            </a:xfrm>
            <a:custGeom>
              <a:avLst/>
              <a:gdLst/>
              <a:ahLst/>
              <a:cxnLst/>
              <a:rect l="l" t="t" r="r" b="b"/>
              <a:pathLst>
                <a:path w="165" h="165" extrusionOk="0">
                  <a:moveTo>
                    <a:pt x="12" y="40"/>
                  </a:moveTo>
                  <a:cubicBezTo>
                    <a:pt x="35" y="1"/>
                    <a:pt x="86" y="-11"/>
                    <a:pt x="125" y="12"/>
                  </a:cubicBezTo>
                  <a:cubicBezTo>
                    <a:pt x="164" y="35"/>
                    <a:pt x="177" y="86"/>
                    <a:pt x="154" y="124"/>
                  </a:cubicBezTo>
                  <a:cubicBezTo>
                    <a:pt x="130" y="164"/>
                    <a:pt x="80" y="176"/>
                    <a:pt x="41" y="153"/>
                  </a:cubicBezTo>
                  <a:cubicBezTo>
                    <a:pt x="2" y="130"/>
                    <a:pt x="-11" y="79"/>
                    <a:pt x="12" y="40"/>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44" name="Google Shape;1974;p39"/>
            <p:cNvSpPr/>
            <p:nvPr/>
          </p:nvSpPr>
          <p:spPr>
            <a:xfrm rot="6331355">
              <a:off x="674554" y="4595841"/>
              <a:ext cx="195208" cy="123179"/>
            </a:xfrm>
            <a:custGeom>
              <a:avLst/>
              <a:gdLst/>
              <a:ahLst/>
              <a:cxnLst/>
              <a:rect l="l" t="t" r="r" b="b"/>
              <a:pathLst>
                <a:path w="187" h="118" extrusionOk="0">
                  <a:moveTo>
                    <a:pt x="7" y="0"/>
                  </a:moveTo>
                  <a:lnTo>
                    <a:pt x="187" y="106"/>
                  </a:lnTo>
                  <a:lnTo>
                    <a:pt x="180" y="118"/>
                  </a:lnTo>
                  <a:lnTo>
                    <a:pt x="0" y="11"/>
                  </a:lnTo>
                  <a:lnTo>
                    <a:pt x="7"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45" name="Google Shape;1975;p39"/>
            <p:cNvSpPr/>
            <p:nvPr/>
          </p:nvSpPr>
          <p:spPr>
            <a:xfrm rot="6331355">
              <a:off x="687069" y="4605496"/>
              <a:ext cx="175374" cy="108565"/>
            </a:xfrm>
            <a:custGeom>
              <a:avLst/>
              <a:gdLst/>
              <a:ahLst/>
              <a:cxnLst/>
              <a:rect l="l" t="t" r="r" b="b"/>
              <a:pathLst>
                <a:path w="168" h="104" extrusionOk="0">
                  <a:moveTo>
                    <a:pt x="0" y="6"/>
                  </a:moveTo>
                  <a:cubicBezTo>
                    <a:pt x="1" y="4"/>
                    <a:pt x="2" y="2"/>
                    <a:pt x="3" y="0"/>
                  </a:cubicBezTo>
                  <a:lnTo>
                    <a:pt x="168" y="98"/>
                  </a:lnTo>
                  <a:cubicBezTo>
                    <a:pt x="167" y="100"/>
                    <a:pt x="166" y="102"/>
                    <a:pt x="165" y="104"/>
                  </a:cubicBezTo>
                  <a:lnTo>
                    <a:pt x="0" y="6"/>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46" name="Google Shape;1976;p39"/>
            <p:cNvSpPr/>
            <p:nvPr/>
          </p:nvSpPr>
          <p:spPr>
            <a:xfrm rot="6331355">
              <a:off x="586968" y="4557025"/>
              <a:ext cx="257842" cy="243227"/>
            </a:xfrm>
            <a:custGeom>
              <a:avLst/>
              <a:gdLst/>
              <a:ahLst/>
              <a:cxnLst/>
              <a:rect l="l" t="t" r="r" b="b"/>
              <a:pathLst>
                <a:path w="247" h="233" extrusionOk="0">
                  <a:moveTo>
                    <a:pt x="242" y="60"/>
                  </a:moveTo>
                  <a:cubicBezTo>
                    <a:pt x="263" y="132"/>
                    <a:pt x="222" y="206"/>
                    <a:pt x="151" y="227"/>
                  </a:cubicBezTo>
                  <a:cubicBezTo>
                    <a:pt x="93" y="245"/>
                    <a:pt x="32" y="221"/>
                    <a:pt x="0" y="172"/>
                  </a:cubicBezTo>
                  <a:cubicBezTo>
                    <a:pt x="34" y="204"/>
                    <a:pt x="83" y="217"/>
                    <a:pt x="130" y="203"/>
                  </a:cubicBezTo>
                  <a:cubicBezTo>
                    <a:pt x="201" y="182"/>
                    <a:pt x="242" y="107"/>
                    <a:pt x="221" y="36"/>
                  </a:cubicBezTo>
                  <a:cubicBezTo>
                    <a:pt x="217" y="23"/>
                    <a:pt x="211" y="11"/>
                    <a:pt x="204" y="0"/>
                  </a:cubicBezTo>
                  <a:cubicBezTo>
                    <a:pt x="221" y="16"/>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47" name="Google Shape;1977;p39"/>
            <p:cNvSpPr/>
            <p:nvPr/>
          </p:nvSpPr>
          <p:spPr>
            <a:xfrm rot="6331355">
              <a:off x="711016" y="4538768"/>
              <a:ext cx="211910" cy="199384"/>
            </a:xfrm>
            <a:custGeom>
              <a:avLst/>
              <a:gdLst/>
              <a:ahLst/>
              <a:cxnLst/>
              <a:rect l="l" t="t" r="r" b="b"/>
              <a:pathLst>
                <a:path w="203" h="191" extrusionOk="0">
                  <a:moveTo>
                    <a:pt x="5" y="142"/>
                  </a:moveTo>
                  <a:cubicBezTo>
                    <a:pt x="-12" y="83"/>
                    <a:pt x="21" y="22"/>
                    <a:pt x="80" y="4"/>
                  </a:cubicBezTo>
                  <a:cubicBezTo>
                    <a:pt x="127" y="-10"/>
                    <a:pt x="177" y="10"/>
                    <a:pt x="203" y="50"/>
                  </a:cubicBezTo>
                  <a:cubicBezTo>
                    <a:pt x="176" y="24"/>
                    <a:pt x="136" y="13"/>
                    <a:pt x="97" y="24"/>
                  </a:cubicBezTo>
                  <a:cubicBezTo>
                    <a:pt x="38" y="42"/>
                    <a:pt x="5" y="103"/>
                    <a:pt x="22" y="162"/>
                  </a:cubicBezTo>
                  <a:cubicBezTo>
                    <a:pt x="25" y="173"/>
                    <a:pt x="30" y="182"/>
                    <a:pt x="36" y="191"/>
                  </a:cubicBezTo>
                  <a:cubicBezTo>
                    <a:pt x="22"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48" name="Google Shape;1978;p39"/>
            <p:cNvSpPr/>
            <p:nvPr/>
          </p:nvSpPr>
          <p:spPr>
            <a:xfrm rot="6331355">
              <a:off x="1537" y="4275997"/>
              <a:ext cx="226525" cy="226525"/>
            </a:xfrm>
            <a:custGeom>
              <a:avLst/>
              <a:gdLst/>
              <a:ahLst/>
              <a:cxnLst/>
              <a:rect l="l" t="t" r="r" b="b"/>
              <a:pathLst>
                <a:path w="217" h="217" extrusionOk="0">
                  <a:moveTo>
                    <a:pt x="208" y="153"/>
                  </a:moveTo>
                  <a:cubicBezTo>
                    <a:pt x="183" y="207"/>
                    <a:pt x="119" y="232"/>
                    <a:pt x="64" y="207"/>
                  </a:cubicBezTo>
                  <a:cubicBezTo>
                    <a:pt x="9" y="183"/>
                    <a:pt x="-15" y="118"/>
                    <a:pt x="9" y="64"/>
                  </a:cubicBezTo>
                  <a:cubicBezTo>
                    <a:pt x="34" y="9"/>
                    <a:pt x="98" y="-15"/>
                    <a:pt x="153" y="9"/>
                  </a:cubicBezTo>
                  <a:cubicBezTo>
                    <a:pt x="208" y="34"/>
                    <a:pt x="232" y="98"/>
                    <a:pt x="208" y="1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49" name="Google Shape;1979;p39"/>
            <p:cNvSpPr/>
            <p:nvPr/>
          </p:nvSpPr>
          <p:spPr>
            <a:xfrm rot="6331355">
              <a:off x="15228" y="4288683"/>
              <a:ext cx="200428" cy="200428"/>
            </a:xfrm>
            <a:custGeom>
              <a:avLst/>
              <a:gdLst/>
              <a:ahLst/>
              <a:cxnLst/>
              <a:rect l="l" t="t" r="r" b="b"/>
              <a:pathLst>
                <a:path w="192" h="192" extrusionOk="0">
                  <a:moveTo>
                    <a:pt x="184" y="136"/>
                  </a:moveTo>
                  <a:cubicBezTo>
                    <a:pt x="162" y="184"/>
                    <a:pt x="105" y="205"/>
                    <a:pt x="57" y="184"/>
                  </a:cubicBezTo>
                  <a:cubicBezTo>
                    <a:pt x="8" y="162"/>
                    <a:pt x="-13" y="105"/>
                    <a:pt x="9" y="57"/>
                  </a:cubicBezTo>
                  <a:cubicBezTo>
                    <a:pt x="30" y="9"/>
                    <a:pt x="87" y="-13"/>
                    <a:pt x="136" y="9"/>
                  </a:cubicBezTo>
                  <a:cubicBezTo>
                    <a:pt x="184" y="31"/>
                    <a:pt x="206" y="87"/>
                    <a:pt x="184" y="136"/>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50" name="Google Shape;1980;p39"/>
            <p:cNvSpPr/>
            <p:nvPr/>
          </p:nvSpPr>
          <p:spPr>
            <a:xfrm rot="6331355">
              <a:off x="28678" y="4303138"/>
              <a:ext cx="172242" cy="172242"/>
            </a:xfrm>
            <a:custGeom>
              <a:avLst/>
              <a:gdLst/>
              <a:ahLst/>
              <a:cxnLst/>
              <a:rect l="l" t="t" r="r" b="b"/>
              <a:pathLst>
                <a:path w="165" h="165" extrusionOk="0">
                  <a:moveTo>
                    <a:pt x="158" y="116"/>
                  </a:moveTo>
                  <a:cubicBezTo>
                    <a:pt x="139" y="158"/>
                    <a:pt x="90" y="176"/>
                    <a:pt x="48" y="157"/>
                  </a:cubicBezTo>
                  <a:cubicBezTo>
                    <a:pt x="7" y="139"/>
                    <a:pt x="-12" y="90"/>
                    <a:pt x="7" y="48"/>
                  </a:cubicBezTo>
                  <a:cubicBezTo>
                    <a:pt x="26" y="7"/>
                    <a:pt x="75" y="-12"/>
                    <a:pt x="116" y="7"/>
                  </a:cubicBezTo>
                  <a:cubicBezTo>
                    <a:pt x="158" y="26"/>
                    <a:pt x="176" y="75"/>
                    <a:pt x="158" y="11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51" name="Google Shape;1981;p39"/>
            <p:cNvSpPr/>
            <p:nvPr/>
          </p:nvSpPr>
          <p:spPr>
            <a:xfrm rot="6331355">
              <a:off x="11752" y="4336963"/>
              <a:ext cx="205647" cy="102302"/>
            </a:xfrm>
            <a:custGeom>
              <a:avLst/>
              <a:gdLst/>
              <a:ahLst/>
              <a:cxnLst/>
              <a:rect l="l" t="t" r="r" b="b"/>
              <a:pathLst>
                <a:path w="197" h="98" extrusionOk="0">
                  <a:moveTo>
                    <a:pt x="192" y="98"/>
                  </a:moveTo>
                  <a:lnTo>
                    <a:pt x="0" y="12"/>
                  </a:lnTo>
                  <a:lnTo>
                    <a:pt x="6" y="0"/>
                  </a:lnTo>
                  <a:lnTo>
                    <a:pt x="197" y="86"/>
                  </a:lnTo>
                  <a:lnTo>
                    <a:pt x="192" y="98"/>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52" name="Google Shape;1982;p39"/>
            <p:cNvSpPr/>
            <p:nvPr/>
          </p:nvSpPr>
          <p:spPr>
            <a:xfrm rot="6331355">
              <a:off x="19453" y="4342427"/>
              <a:ext cx="184769" cy="87687"/>
            </a:xfrm>
            <a:custGeom>
              <a:avLst/>
              <a:gdLst/>
              <a:ahLst/>
              <a:cxnLst/>
              <a:rect l="l" t="t" r="r" b="b"/>
              <a:pathLst>
                <a:path w="177" h="84" extrusionOk="0">
                  <a:moveTo>
                    <a:pt x="177" y="78"/>
                  </a:moveTo>
                  <a:cubicBezTo>
                    <a:pt x="177" y="80"/>
                    <a:pt x="175" y="82"/>
                    <a:pt x="174" y="84"/>
                  </a:cubicBezTo>
                  <a:lnTo>
                    <a:pt x="0" y="6"/>
                  </a:lnTo>
                  <a:cubicBezTo>
                    <a:pt x="1" y="4"/>
                    <a:pt x="1" y="2"/>
                    <a:pt x="2" y="0"/>
                  </a:cubicBezTo>
                  <a:lnTo>
                    <a:pt x="177" y="78"/>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53" name="Google Shape;1983;p39"/>
            <p:cNvSpPr/>
            <p:nvPr/>
          </p:nvSpPr>
          <p:spPr>
            <a:xfrm rot="6331355">
              <a:off x="-70167" y="4289999"/>
              <a:ext cx="257842" cy="243227"/>
            </a:xfrm>
            <a:custGeom>
              <a:avLst/>
              <a:gdLst/>
              <a:ahLst/>
              <a:cxnLst/>
              <a:rect l="l" t="t" r="r" b="b"/>
              <a:pathLst>
                <a:path w="247" h="233" extrusionOk="0">
                  <a:moveTo>
                    <a:pt x="241" y="60"/>
                  </a:moveTo>
                  <a:cubicBezTo>
                    <a:pt x="262" y="131"/>
                    <a:pt x="222" y="206"/>
                    <a:pt x="150" y="227"/>
                  </a:cubicBezTo>
                  <a:cubicBezTo>
                    <a:pt x="92" y="244"/>
                    <a:pt x="31" y="220"/>
                    <a:pt x="0" y="172"/>
                  </a:cubicBezTo>
                  <a:cubicBezTo>
                    <a:pt x="33" y="203"/>
                    <a:pt x="82" y="217"/>
                    <a:pt x="130" y="202"/>
                  </a:cubicBezTo>
                  <a:cubicBezTo>
                    <a:pt x="201" y="181"/>
                    <a:pt x="241" y="107"/>
                    <a:pt x="220" y="36"/>
                  </a:cubicBezTo>
                  <a:cubicBezTo>
                    <a:pt x="216" y="23"/>
                    <a:pt x="211" y="10"/>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54" name="Google Shape;1984;p39"/>
            <p:cNvSpPr/>
            <p:nvPr/>
          </p:nvSpPr>
          <p:spPr>
            <a:xfrm rot="6331355">
              <a:off x="54385" y="4271359"/>
              <a:ext cx="211910" cy="200428"/>
            </a:xfrm>
            <a:custGeom>
              <a:avLst/>
              <a:gdLst/>
              <a:ahLst/>
              <a:cxnLst/>
              <a:rect l="l" t="t" r="r" b="b"/>
              <a:pathLst>
                <a:path w="203" h="192" extrusionOk="0">
                  <a:moveTo>
                    <a:pt x="4" y="143"/>
                  </a:moveTo>
                  <a:cubicBezTo>
                    <a:pt x="-13" y="84"/>
                    <a:pt x="20" y="23"/>
                    <a:pt x="79" y="5"/>
                  </a:cubicBezTo>
                  <a:cubicBezTo>
                    <a:pt x="127" y="-9"/>
                    <a:pt x="177" y="11"/>
                    <a:pt x="203" y="50"/>
                  </a:cubicBezTo>
                  <a:cubicBezTo>
                    <a:pt x="175" y="24"/>
                    <a:pt x="135" y="14"/>
                    <a:pt x="96" y="25"/>
                  </a:cubicBezTo>
                  <a:cubicBezTo>
                    <a:pt x="37" y="43"/>
                    <a:pt x="4" y="104"/>
                    <a:pt x="21" y="163"/>
                  </a:cubicBezTo>
                  <a:cubicBezTo>
                    <a:pt x="25" y="173"/>
                    <a:pt x="29" y="183"/>
                    <a:pt x="35" y="192"/>
                  </a:cubicBezTo>
                  <a:cubicBezTo>
                    <a:pt x="21" y="179"/>
                    <a:pt x="10" y="162"/>
                    <a:pt x="4" y="143"/>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55" name="Google Shape;1985;p39"/>
            <p:cNvSpPr/>
            <p:nvPr/>
          </p:nvSpPr>
          <p:spPr>
            <a:xfrm rot="6331355">
              <a:off x="218524" y="4746878"/>
              <a:ext cx="226525" cy="226525"/>
            </a:xfrm>
            <a:custGeom>
              <a:avLst/>
              <a:gdLst/>
              <a:ahLst/>
              <a:cxnLst/>
              <a:rect l="l" t="t" r="r" b="b"/>
              <a:pathLst>
                <a:path w="217" h="217" extrusionOk="0">
                  <a:moveTo>
                    <a:pt x="149" y="8"/>
                  </a:moveTo>
                  <a:cubicBezTo>
                    <a:pt x="205" y="30"/>
                    <a:pt x="232" y="93"/>
                    <a:pt x="209" y="149"/>
                  </a:cubicBezTo>
                  <a:cubicBezTo>
                    <a:pt x="187" y="204"/>
                    <a:pt x="123" y="231"/>
                    <a:pt x="68" y="209"/>
                  </a:cubicBezTo>
                  <a:cubicBezTo>
                    <a:pt x="12" y="187"/>
                    <a:pt x="-15" y="123"/>
                    <a:pt x="7" y="68"/>
                  </a:cubicBezTo>
                  <a:cubicBezTo>
                    <a:pt x="30" y="12"/>
                    <a:pt x="93" y="-15"/>
                    <a:pt x="149" y="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56" name="Google Shape;1986;p39"/>
            <p:cNvSpPr/>
            <p:nvPr/>
          </p:nvSpPr>
          <p:spPr>
            <a:xfrm rot="6331355">
              <a:off x="232215" y="4759564"/>
              <a:ext cx="200428" cy="200428"/>
            </a:xfrm>
            <a:custGeom>
              <a:avLst/>
              <a:gdLst/>
              <a:ahLst/>
              <a:cxnLst/>
              <a:rect l="l" t="t" r="r" b="b"/>
              <a:pathLst>
                <a:path w="192" h="192" extrusionOk="0">
                  <a:moveTo>
                    <a:pt x="132" y="8"/>
                  </a:moveTo>
                  <a:cubicBezTo>
                    <a:pt x="181" y="27"/>
                    <a:pt x="205" y="83"/>
                    <a:pt x="186" y="132"/>
                  </a:cubicBezTo>
                  <a:cubicBezTo>
                    <a:pt x="166" y="181"/>
                    <a:pt x="110" y="205"/>
                    <a:pt x="61" y="185"/>
                  </a:cubicBezTo>
                  <a:cubicBezTo>
                    <a:pt x="11" y="165"/>
                    <a:pt x="-13" y="109"/>
                    <a:pt x="7" y="61"/>
                  </a:cubicBezTo>
                  <a:cubicBezTo>
                    <a:pt x="27" y="11"/>
                    <a:pt x="83" y="-12"/>
                    <a:pt x="132" y="8"/>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57" name="Google Shape;1987;p39"/>
            <p:cNvSpPr/>
            <p:nvPr/>
          </p:nvSpPr>
          <p:spPr>
            <a:xfrm rot="6331355">
              <a:off x="245665" y="4774020"/>
              <a:ext cx="172242" cy="172242"/>
            </a:xfrm>
            <a:custGeom>
              <a:avLst/>
              <a:gdLst/>
              <a:ahLst/>
              <a:cxnLst/>
              <a:rect l="l" t="t" r="r" b="b"/>
              <a:pathLst>
                <a:path w="165" h="165" extrusionOk="0">
                  <a:moveTo>
                    <a:pt x="113" y="6"/>
                  </a:moveTo>
                  <a:cubicBezTo>
                    <a:pt x="156" y="23"/>
                    <a:pt x="176" y="71"/>
                    <a:pt x="159" y="113"/>
                  </a:cubicBezTo>
                  <a:cubicBezTo>
                    <a:pt x="142" y="155"/>
                    <a:pt x="94" y="176"/>
                    <a:pt x="52" y="159"/>
                  </a:cubicBezTo>
                  <a:cubicBezTo>
                    <a:pt x="9" y="142"/>
                    <a:pt x="-11" y="94"/>
                    <a:pt x="6" y="52"/>
                  </a:cubicBezTo>
                  <a:cubicBezTo>
                    <a:pt x="23" y="9"/>
                    <a:pt x="71" y="-11"/>
                    <a:pt x="113" y="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58" name="Google Shape;1988;p39"/>
            <p:cNvSpPr/>
            <p:nvPr/>
          </p:nvSpPr>
          <p:spPr>
            <a:xfrm rot="6331355">
              <a:off x="284009" y="4757279"/>
              <a:ext cx="94994" cy="207735"/>
            </a:xfrm>
            <a:custGeom>
              <a:avLst/>
              <a:gdLst/>
              <a:ahLst/>
              <a:cxnLst/>
              <a:rect l="l" t="t" r="r" b="b"/>
              <a:pathLst>
                <a:path w="91" h="199" extrusionOk="0">
                  <a:moveTo>
                    <a:pt x="91" y="5"/>
                  </a:moveTo>
                  <a:lnTo>
                    <a:pt x="12" y="199"/>
                  </a:lnTo>
                  <a:lnTo>
                    <a:pt x="0" y="194"/>
                  </a:lnTo>
                  <a:lnTo>
                    <a:pt x="78" y="0"/>
                  </a:lnTo>
                  <a:lnTo>
                    <a:pt x="91" y="5"/>
                  </a:lnTo>
                  <a:close/>
                </a:path>
              </a:pathLst>
            </a:custGeom>
            <a:solidFill>
              <a:schemeClr val="lt2"/>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59" name="Google Shape;1989;p39"/>
            <p:cNvSpPr/>
            <p:nvPr/>
          </p:nvSpPr>
          <p:spPr>
            <a:xfrm rot="6331355">
              <a:off x="288588" y="4769292"/>
              <a:ext cx="81424" cy="187901"/>
            </a:xfrm>
            <a:custGeom>
              <a:avLst/>
              <a:gdLst/>
              <a:ahLst/>
              <a:cxnLst/>
              <a:rect l="l" t="t" r="r" b="b"/>
              <a:pathLst>
                <a:path w="78" h="180" extrusionOk="0">
                  <a:moveTo>
                    <a:pt x="72" y="0"/>
                  </a:moveTo>
                  <a:cubicBezTo>
                    <a:pt x="74" y="1"/>
                    <a:pt x="76" y="1"/>
                    <a:pt x="78" y="3"/>
                  </a:cubicBezTo>
                  <a:lnTo>
                    <a:pt x="7" y="180"/>
                  </a:lnTo>
                  <a:cubicBezTo>
                    <a:pt x="5" y="179"/>
                    <a:pt x="2" y="178"/>
                    <a:pt x="0" y="178"/>
                  </a:cubicBezTo>
                  <a:lnTo>
                    <a:pt x="72" y="0"/>
                  </a:lnTo>
                  <a:close/>
                </a:path>
              </a:pathLst>
            </a:custGeom>
            <a:solidFill>
              <a:srgbClr val="FFFFFF">
                <a:alpha val="20890"/>
              </a:srgbClr>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60" name="Google Shape;1990;p39"/>
            <p:cNvSpPr/>
            <p:nvPr/>
          </p:nvSpPr>
          <p:spPr>
            <a:xfrm rot="6331355">
              <a:off x="146820" y="4760880"/>
              <a:ext cx="257842" cy="243227"/>
            </a:xfrm>
            <a:custGeom>
              <a:avLst/>
              <a:gdLst/>
              <a:ahLst/>
              <a:cxnLst/>
              <a:rect l="l" t="t" r="r" b="b"/>
              <a:pathLst>
                <a:path w="247" h="233" extrusionOk="0">
                  <a:moveTo>
                    <a:pt x="241" y="60"/>
                  </a:moveTo>
                  <a:cubicBezTo>
                    <a:pt x="262" y="131"/>
                    <a:pt x="222" y="206"/>
                    <a:pt x="150" y="227"/>
                  </a:cubicBezTo>
                  <a:cubicBezTo>
                    <a:pt x="92" y="244"/>
                    <a:pt x="32" y="220"/>
                    <a:pt x="0" y="172"/>
                  </a:cubicBezTo>
                  <a:cubicBezTo>
                    <a:pt x="34" y="203"/>
                    <a:pt x="82" y="216"/>
                    <a:pt x="129" y="203"/>
                  </a:cubicBezTo>
                  <a:cubicBezTo>
                    <a:pt x="201" y="182"/>
                    <a:pt x="241" y="107"/>
                    <a:pt x="220"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61" name="Google Shape;1991;p39"/>
            <p:cNvSpPr/>
            <p:nvPr/>
          </p:nvSpPr>
          <p:spPr>
            <a:xfrm rot="6331355">
              <a:off x="270868" y="4742623"/>
              <a:ext cx="211910" cy="199384"/>
            </a:xfrm>
            <a:custGeom>
              <a:avLst/>
              <a:gdLst/>
              <a:ahLst/>
              <a:cxnLst/>
              <a:rect l="l" t="t" r="r" b="b"/>
              <a:pathLst>
                <a:path w="203" h="191" extrusionOk="0">
                  <a:moveTo>
                    <a:pt x="4" y="142"/>
                  </a:moveTo>
                  <a:cubicBezTo>
                    <a:pt x="-13" y="83"/>
                    <a:pt x="20" y="21"/>
                    <a:pt x="79" y="4"/>
                  </a:cubicBezTo>
                  <a:cubicBezTo>
                    <a:pt x="127" y="-10"/>
                    <a:pt x="177" y="10"/>
                    <a:pt x="203" y="49"/>
                  </a:cubicBezTo>
                  <a:cubicBezTo>
                    <a:pt x="175" y="24"/>
                    <a:pt x="135" y="13"/>
                    <a:pt x="96" y="24"/>
                  </a:cubicBezTo>
                  <a:cubicBezTo>
                    <a:pt x="38" y="42"/>
                    <a:pt x="4" y="103"/>
                    <a:pt x="21" y="162"/>
                  </a:cubicBezTo>
                  <a:cubicBezTo>
                    <a:pt x="25" y="173"/>
                    <a:pt x="29" y="182"/>
                    <a:pt x="35" y="191"/>
                  </a:cubicBezTo>
                  <a:cubicBezTo>
                    <a:pt x="21" y="178"/>
                    <a:pt x="10" y="161"/>
                    <a:pt x="4"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62" name="Google Shape;1992;p39"/>
            <p:cNvSpPr/>
            <p:nvPr/>
          </p:nvSpPr>
          <p:spPr>
            <a:xfrm rot="6331355">
              <a:off x="-438490" y="4478967"/>
              <a:ext cx="227569" cy="227569"/>
            </a:xfrm>
            <a:custGeom>
              <a:avLst/>
              <a:gdLst/>
              <a:ahLst/>
              <a:cxnLst/>
              <a:rect l="l" t="t" r="r" b="b"/>
              <a:pathLst>
                <a:path w="218" h="218" extrusionOk="0">
                  <a:moveTo>
                    <a:pt x="168" y="18"/>
                  </a:moveTo>
                  <a:cubicBezTo>
                    <a:pt x="218" y="50"/>
                    <a:pt x="233" y="117"/>
                    <a:pt x="200" y="168"/>
                  </a:cubicBezTo>
                  <a:cubicBezTo>
                    <a:pt x="168" y="218"/>
                    <a:pt x="100" y="233"/>
                    <a:pt x="50" y="200"/>
                  </a:cubicBezTo>
                  <a:cubicBezTo>
                    <a:pt x="-1" y="168"/>
                    <a:pt x="-15" y="101"/>
                    <a:pt x="17" y="50"/>
                  </a:cubicBezTo>
                  <a:cubicBezTo>
                    <a:pt x="50" y="0"/>
                    <a:pt x="117" y="-15"/>
                    <a:pt x="168" y="18"/>
                  </a:cubicBezTo>
                  <a:close/>
                </a:path>
              </a:pathLst>
            </a:custGeom>
            <a:solidFill>
              <a:schemeClr val="lt2"/>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63" name="Google Shape;1993;p39"/>
            <p:cNvSpPr/>
            <p:nvPr/>
          </p:nvSpPr>
          <p:spPr>
            <a:xfrm rot="6331355">
              <a:off x="-424920" y="4492538"/>
              <a:ext cx="200428" cy="200428"/>
            </a:xfrm>
            <a:custGeom>
              <a:avLst/>
              <a:gdLst/>
              <a:ahLst/>
              <a:cxnLst/>
              <a:rect l="l" t="t" r="r" b="b"/>
              <a:pathLst>
                <a:path w="192" h="192" extrusionOk="0">
                  <a:moveTo>
                    <a:pt x="148" y="15"/>
                  </a:moveTo>
                  <a:cubicBezTo>
                    <a:pt x="192" y="44"/>
                    <a:pt x="205" y="103"/>
                    <a:pt x="176" y="148"/>
                  </a:cubicBezTo>
                  <a:cubicBezTo>
                    <a:pt x="148" y="192"/>
                    <a:pt x="89" y="205"/>
                    <a:pt x="44" y="177"/>
                  </a:cubicBezTo>
                  <a:cubicBezTo>
                    <a:pt x="-1" y="148"/>
                    <a:pt x="-14" y="89"/>
                    <a:pt x="15" y="44"/>
                  </a:cubicBezTo>
                  <a:cubicBezTo>
                    <a:pt x="44" y="0"/>
                    <a:pt x="103" y="-13"/>
                    <a:pt x="148" y="15"/>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64" name="Google Shape;1994;p39"/>
            <p:cNvSpPr/>
            <p:nvPr/>
          </p:nvSpPr>
          <p:spPr>
            <a:xfrm rot="6331355">
              <a:off x="-410688" y="4506649"/>
              <a:ext cx="172242" cy="171199"/>
            </a:xfrm>
            <a:custGeom>
              <a:avLst/>
              <a:gdLst/>
              <a:ahLst/>
              <a:cxnLst/>
              <a:rect l="l" t="t" r="r" b="b"/>
              <a:pathLst>
                <a:path w="165" h="164" extrusionOk="0">
                  <a:moveTo>
                    <a:pt x="127" y="13"/>
                  </a:moveTo>
                  <a:cubicBezTo>
                    <a:pt x="166" y="37"/>
                    <a:pt x="177" y="88"/>
                    <a:pt x="152" y="127"/>
                  </a:cubicBezTo>
                  <a:cubicBezTo>
                    <a:pt x="128" y="165"/>
                    <a:pt x="76" y="176"/>
                    <a:pt x="38" y="151"/>
                  </a:cubicBezTo>
                  <a:cubicBezTo>
                    <a:pt x="0" y="127"/>
                    <a:pt x="-11" y="76"/>
                    <a:pt x="13" y="38"/>
                  </a:cubicBezTo>
                  <a:cubicBezTo>
                    <a:pt x="38" y="-1"/>
                    <a:pt x="89" y="-12"/>
                    <a:pt x="127" y="13"/>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65" name="Google Shape;1995;p39"/>
            <p:cNvSpPr/>
            <p:nvPr/>
          </p:nvSpPr>
          <p:spPr>
            <a:xfrm rot="6331355">
              <a:off x="-390592" y="4497598"/>
              <a:ext cx="130487" cy="191033"/>
            </a:xfrm>
            <a:custGeom>
              <a:avLst/>
              <a:gdLst/>
              <a:ahLst/>
              <a:cxnLst/>
              <a:rect l="l" t="t" r="r" b="b"/>
              <a:pathLst>
                <a:path w="125" h="183" extrusionOk="0">
                  <a:moveTo>
                    <a:pt x="125" y="7"/>
                  </a:moveTo>
                  <a:lnTo>
                    <a:pt x="11" y="183"/>
                  </a:lnTo>
                  <a:lnTo>
                    <a:pt x="0" y="176"/>
                  </a:lnTo>
                  <a:lnTo>
                    <a:pt x="114" y="0"/>
                  </a:lnTo>
                  <a:lnTo>
                    <a:pt x="125" y="7"/>
                  </a:lnTo>
                  <a:close/>
                </a:path>
              </a:pathLst>
            </a:custGeom>
            <a:solidFill>
              <a:schemeClr val="lt2"/>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66" name="Google Shape;1996;p39"/>
            <p:cNvSpPr/>
            <p:nvPr/>
          </p:nvSpPr>
          <p:spPr>
            <a:xfrm rot="6331355">
              <a:off x="-384588" y="4510114"/>
              <a:ext cx="113784" cy="171199"/>
            </a:xfrm>
            <a:custGeom>
              <a:avLst/>
              <a:gdLst/>
              <a:ahLst/>
              <a:cxnLst/>
              <a:rect l="l" t="t" r="r" b="b"/>
              <a:pathLst>
                <a:path w="109" h="164" extrusionOk="0">
                  <a:moveTo>
                    <a:pt x="104" y="0"/>
                  </a:moveTo>
                  <a:cubicBezTo>
                    <a:pt x="105" y="1"/>
                    <a:pt x="107" y="2"/>
                    <a:pt x="109" y="4"/>
                  </a:cubicBezTo>
                  <a:lnTo>
                    <a:pt x="5" y="164"/>
                  </a:lnTo>
                  <a:cubicBezTo>
                    <a:pt x="4" y="164"/>
                    <a:pt x="2" y="162"/>
                    <a:pt x="0" y="161"/>
                  </a:cubicBezTo>
                  <a:lnTo>
                    <a:pt x="104" y="0"/>
                  </a:ln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67" name="Google Shape;1997;p39"/>
            <p:cNvSpPr/>
            <p:nvPr/>
          </p:nvSpPr>
          <p:spPr>
            <a:xfrm rot="6331355">
              <a:off x="-510035" y="4492848"/>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7"/>
                    <a:pt x="221" y="35"/>
                  </a:cubicBezTo>
                  <a:cubicBezTo>
                    <a:pt x="217" y="22"/>
                    <a:pt x="211" y="10"/>
                    <a:pt x="204" y="0"/>
                  </a:cubicBezTo>
                  <a:cubicBezTo>
                    <a:pt x="221" y="15"/>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68" name="Google Shape;1998;p39"/>
            <p:cNvSpPr/>
            <p:nvPr/>
          </p:nvSpPr>
          <p:spPr>
            <a:xfrm rot="6331355">
              <a:off x="-386146" y="4474711"/>
              <a:ext cx="212954" cy="200428"/>
            </a:xfrm>
            <a:custGeom>
              <a:avLst/>
              <a:gdLst/>
              <a:ahLst/>
              <a:cxnLst/>
              <a:rect l="l" t="t" r="r" b="b"/>
              <a:pathLst>
                <a:path w="204" h="192" extrusionOk="0">
                  <a:moveTo>
                    <a:pt x="5" y="142"/>
                  </a:moveTo>
                  <a:cubicBezTo>
                    <a:pt x="-13" y="84"/>
                    <a:pt x="21" y="22"/>
                    <a:pt x="79" y="5"/>
                  </a:cubicBezTo>
                  <a:cubicBezTo>
                    <a:pt x="127" y="-9"/>
                    <a:pt x="177" y="10"/>
                    <a:pt x="204" y="50"/>
                  </a:cubicBezTo>
                  <a:cubicBezTo>
                    <a:pt x="176" y="24"/>
                    <a:pt x="136" y="13"/>
                    <a:pt x="97" y="25"/>
                  </a:cubicBezTo>
                  <a:cubicBezTo>
                    <a:pt x="38" y="42"/>
                    <a:pt x="5" y="104"/>
                    <a:pt x="22" y="162"/>
                  </a:cubicBezTo>
                  <a:cubicBezTo>
                    <a:pt x="25" y="173"/>
                    <a:pt x="30" y="183"/>
                    <a:pt x="36" y="192"/>
                  </a:cubicBezTo>
                  <a:cubicBezTo>
                    <a:pt x="21"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69" name="Google Shape;1999;p39"/>
            <p:cNvSpPr/>
            <p:nvPr/>
          </p:nvSpPr>
          <p:spPr>
            <a:xfrm rot="6331355">
              <a:off x="-222007" y="4950231"/>
              <a:ext cx="227569" cy="226525"/>
            </a:xfrm>
            <a:custGeom>
              <a:avLst/>
              <a:gdLst/>
              <a:ahLst/>
              <a:cxnLst/>
              <a:rect l="l" t="t" r="r" b="b"/>
              <a:pathLst>
                <a:path w="218" h="217" extrusionOk="0">
                  <a:moveTo>
                    <a:pt x="213" y="77"/>
                  </a:moveTo>
                  <a:cubicBezTo>
                    <a:pt x="230" y="135"/>
                    <a:pt x="197" y="195"/>
                    <a:pt x="140" y="212"/>
                  </a:cubicBezTo>
                  <a:cubicBezTo>
                    <a:pt x="82" y="229"/>
                    <a:pt x="22" y="196"/>
                    <a:pt x="5" y="139"/>
                  </a:cubicBezTo>
                  <a:cubicBezTo>
                    <a:pt x="-12" y="81"/>
                    <a:pt x="21" y="21"/>
                    <a:pt x="78" y="4"/>
                  </a:cubicBezTo>
                  <a:cubicBezTo>
                    <a:pt x="135" y="-13"/>
                    <a:pt x="196" y="20"/>
                    <a:pt x="213" y="7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70" name="Google Shape;2000;p39"/>
            <p:cNvSpPr/>
            <p:nvPr/>
          </p:nvSpPr>
          <p:spPr>
            <a:xfrm rot="6331355">
              <a:off x="-207933" y="4963419"/>
              <a:ext cx="200428" cy="200428"/>
            </a:xfrm>
            <a:custGeom>
              <a:avLst/>
              <a:gdLst/>
              <a:ahLst/>
              <a:cxnLst/>
              <a:rect l="l" t="t" r="r" b="b"/>
              <a:pathLst>
                <a:path w="192" h="192" extrusionOk="0">
                  <a:moveTo>
                    <a:pt x="188" y="69"/>
                  </a:moveTo>
                  <a:cubicBezTo>
                    <a:pt x="203" y="119"/>
                    <a:pt x="174" y="173"/>
                    <a:pt x="123" y="188"/>
                  </a:cubicBezTo>
                  <a:cubicBezTo>
                    <a:pt x="72" y="203"/>
                    <a:pt x="19" y="174"/>
                    <a:pt x="4" y="123"/>
                  </a:cubicBezTo>
                  <a:cubicBezTo>
                    <a:pt x="-11" y="73"/>
                    <a:pt x="18" y="19"/>
                    <a:pt x="69" y="4"/>
                  </a:cubicBezTo>
                  <a:cubicBezTo>
                    <a:pt x="119"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71" name="Google Shape;2001;p39"/>
            <p:cNvSpPr/>
            <p:nvPr/>
          </p:nvSpPr>
          <p:spPr>
            <a:xfrm rot="6331355">
              <a:off x="-193701" y="4977530"/>
              <a:ext cx="172242" cy="171199"/>
            </a:xfrm>
            <a:custGeom>
              <a:avLst/>
              <a:gdLst/>
              <a:ahLst/>
              <a:cxnLst/>
              <a:rect l="l" t="t" r="r" b="b"/>
              <a:pathLst>
                <a:path w="165" h="164" extrusionOk="0">
                  <a:moveTo>
                    <a:pt x="162" y="59"/>
                  </a:moveTo>
                  <a:cubicBezTo>
                    <a:pt x="175" y="102"/>
                    <a:pt x="150" y="148"/>
                    <a:pt x="106" y="161"/>
                  </a:cubicBezTo>
                  <a:cubicBezTo>
                    <a:pt x="63" y="174"/>
                    <a:pt x="17" y="149"/>
                    <a:pt x="4" y="105"/>
                  </a:cubicBezTo>
                  <a:cubicBezTo>
                    <a:pt x="-9" y="62"/>
                    <a:pt x="16" y="16"/>
                    <a:pt x="59" y="3"/>
                  </a:cubicBezTo>
                  <a:cubicBezTo>
                    <a:pt x="103" y="-10"/>
                    <a:pt x="149" y="15"/>
                    <a:pt x="162" y="59"/>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72" name="Google Shape;2002;p39"/>
            <p:cNvSpPr/>
            <p:nvPr/>
          </p:nvSpPr>
          <p:spPr>
            <a:xfrm rot="6331355">
              <a:off x="-215202" y="5025773"/>
              <a:ext cx="212954" cy="75160"/>
            </a:xfrm>
            <a:custGeom>
              <a:avLst/>
              <a:gdLst/>
              <a:ahLst/>
              <a:cxnLst/>
              <a:rect l="l" t="t" r="r" b="b"/>
              <a:pathLst>
                <a:path w="204" h="72" extrusionOk="0">
                  <a:moveTo>
                    <a:pt x="204" y="13"/>
                  </a:moveTo>
                  <a:lnTo>
                    <a:pt x="4" y="72"/>
                  </a:lnTo>
                  <a:lnTo>
                    <a:pt x="0" y="59"/>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73" name="Google Shape;2003;p39"/>
            <p:cNvSpPr/>
            <p:nvPr/>
          </p:nvSpPr>
          <p:spPr>
            <a:xfrm rot="6331355">
              <a:off x="-209607" y="5031542"/>
              <a:ext cx="194164" cy="63678"/>
            </a:xfrm>
            <a:custGeom>
              <a:avLst/>
              <a:gdLst/>
              <a:ahLst/>
              <a:cxnLst/>
              <a:rect l="l" t="t" r="r" b="b"/>
              <a:pathLst>
                <a:path w="186" h="61" extrusionOk="0">
                  <a:moveTo>
                    <a:pt x="184" y="0"/>
                  </a:moveTo>
                  <a:cubicBezTo>
                    <a:pt x="185" y="2"/>
                    <a:pt x="185" y="4"/>
                    <a:pt x="186" y="6"/>
                  </a:cubicBezTo>
                  <a:lnTo>
                    <a:pt x="2" y="61"/>
                  </a:lnTo>
                  <a:cubicBezTo>
                    <a:pt x="2" y="59"/>
                    <a:pt x="1" y="56"/>
                    <a:pt x="0" y="54"/>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74" name="Google Shape;2004;p39"/>
            <p:cNvSpPr/>
            <p:nvPr/>
          </p:nvSpPr>
          <p:spPr>
            <a:xfrm rot="6331355">
              <a:off x="-293049" y="4963729"/>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6"/>
                    <a:pt x="221" y="35"/>
                  </a:cubicBezTo>
                  <a:cubicBezTo>
                    <a:pt x="217" y="22"/>
                    <a:pt x="211" y="10"/>
                    <a:pt x="204" y="0"/>
                  </a:cubicBezTo>
                  <a:cubicBezTo>
                    <a:pt x="221" y="16"/>
                    <a:pt x="235"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75" name="Google Shape;2005;p39"/>
            <p:cNvSpPr/>
            <p:nvPr/>
          </p:nvSpPr>
          <p:spPr>
            <a:xfrm rot="6331355">
              <a:off x="-168497" y="4945090"/>
              <a:ext cx="211910" cy="200428"/>
            </a:xfrm>
            <a:custGeom>
              <a:avLst/>
              <a:gdLst/>
              <a:ahLst/>
              <a:cxnLst/>
              <a:rect l="l" t="t" r="r" b="b"/>
              <a:pathLst>
                <a:path w="203" h="192" extrusionOk="0">
                  <a:moveTo>
                    <a:pt x="5" y="142"/>
                  </a:moveTo>
                  <a:cubicBezTo>
                    <a:pt x="-12" y="84"/>
                    <a:pt x="21" y="22"/>
                    <a:pt x="80" y="5"/>
                  </a:cubicBezTo>
                  <a:cubicBezTo>
                    <a:pt x="127" y="-9"/>
                    <a:pt x="177" y="11"/>
                    <a:pt x="203" y="50"/>
                  </a:cubicBezTo>
                  <a:cubicBezTo>
                    <a:pt x="176" y="24"/>
                    <a:pt x="136" y="14"/>
                    <a:pt x="97" y="25"/>
                  </a:cubicBezTo>
                  <a:cubicBezTo>
                    <a:pt x="38" y="42"/>
                    <a:pt x="5" y="104"/>
                    <a:pt x="22" y="163"/>
                  </a:cubicBezTo>
                  <a:cubicBezTo>
                    <a:pt x="25" y="173"/>
                    <a:pt x="30" y="183"/>
                    <a:pt x="36" y="192"/>
                  </a:cubicBezTo>
                  <a:cubicBezTo>
                    <a:pt x="22"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76" name="Google Shape;2006;p39"/>
            <p:cNvSpPr/>
            <p:nvPr/>
          </p:nvSpPr>
          <p:spPr>
            <a:xfrm rot="6331355">
              <a:off x="-96290" y="3924370"/>
              <a:ext cx="1034498" cy="1225531"/>
            </a:xfrm>
            <a:custGeom>
              <a:avLst/>
              <a:gdLst/>
              <a:ahLst/>
              <a:cxnLst/>
              <a:rect l="l" t="t" r="r" b="b"/>
              <a:pathLst>
                <a:path w="991" h="1174" extrusionOk="0">
                  <a:moveTo>
                    <a:pt x="0" y="0"/>
                  </a:moveTo>
                  <a:lnTo>
                    <a:pt x="991" y="1174"/>
                  </a:lnTo>
                  <a:cubicBezTo>
                    <a:pt x="991" y="1174"/>
                    <a:pt x="181" y="6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54407"/>
            <a:ext cx="8134184" cy="572700"/>
          </a:xfrm>
        </p:spPr>
        <p:txBody>
          <a:bodyPr/>
          <a:lstStyle/>
          <a:p>
            <a:pPr algn="ctr"/>
            <a:r>
              <a:rPr lang="en-US"/>
              <a:t>IoT Registration Server</a:t>
            </a:r>
            <a:endParaRPr lang="en-US"/>
          </a:p>
        </p:txBody>
      </p:sp>
      <p:pic>
        <p:nvPicPr>
          <p:cNvPr id="3" name="Picture 2" descr="A tv on the wall&#10;&#10;Description automatically generated"/>
          <p:cNvPicPr>
            <a:picLocks noChangeAspect="1"/>
          </p:cNvPicPr>
          <p:nvPr/>
        </p:nvPicPr>
        <p:blipFill>
          <a:blip r:embed="rId1"/>
          <a:stretch>
            <a:fillRect/>
          </a:stretch>
        </p:blipFill>
        <p:spPr>
          <a:xfrm>
            <a:off x="183540" y="1299064"/>
            <a:ext cx="2563691" cy="2244971"/>
          </a:xfrm>
          <a:prstGeom prst="rect">
            <a:avLst/>
          </a:prstGeom>
          <a:ln>
            <a:noFill/>
          </a:ln>
          <a:effectLst>
            <a:outerShdw blurRad="292100" dist="139700" dir="2700000" algn="tl" rotWithShape="0">
              <a:srgbClr val="333333">
                <a:alpha val="65000"/>
              </a:srgbClr>
            </a:outerShdw>
          </a:effectLst>
        </p:spPr>
      </p:pic>
      <p:pic>
        <p:nvPicPr>
          <p:cNvPr id="30" name="Picture 29" descr="A screenshot of a computer&#10;&#10;Description automatically generated"/>
          <p:cNvPicPr>
            <a:picLocks noChangeAspect="1"/>
          </p:cNvPicPr>
          <p:nvPr/>
        </p:nvPicPr>
        <p:blipFill>
          <a:blip r:embed="rId2"/>
          <a:stretch>
            <a:fillRect/>
          </a:stretch>
        </p:blipFill>
        <p:spPr>
          <a:xfrm>
            <a:off x="4572640" y="939862"/>
            <a:ext cx="3375619" cy="3756238"/>
          </a:xfrm>
          <a:prstGeom prst="rect">
            <a:avLst/>
          </a:prstGeom>
          <a:ln>
            <a:noFill/>
          </a:ln>
          <a:effectLst>
            <a:outerShdw blurRad="292100" dist="139700" dir="2700000" algn="tl" rotWithShape="0">
              <a:srgbClr val="333333">
                <a:alpha val="65000"/>
              </a:srgbClr>
            </a:outerShdw>
          </a:effectLst>
        </p:spPr>
      </p:pic>
      <p:sp>
        <p:nvSpPr>
          <p:cNvPr id="32" name="Arrow: Curved Up 31"/>
          <p:cNvSpPr/>
          <p:nvPr/>
        </p:nvSpPr>
        <p:spPr>
          <a:xfrm>
            <a:off x="1055076" y="3522419"/>
            <a:ext cx="3788016" cy="769326"/>
          </a:xfrm>
          <a:prstGeom prst="curvedUpArrow">
            <a:avLst>
              <a:gd name="adj1" fmla="val 25000"/>
              <a:gd name="adj2" fmla="val 61605"/>
              <a:gd name="adj3" fmla="val 3947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9" name="Google Shape;8937;p87"/>
          <p:cNvGrpSpPr/>
          <p:nvPr/>
        </p:nvGrpSpPr>
        <p:grpSpPr>
          <a:xfrm>
            <a:off x="6244473" y="275681"/>
            <a:ext cx="455286" cy="530152"/>
            <a:chOff x="-44924250" y="3206000"/>
            <a:chExt cx="300100" cy="300125"/>
          </a:xfrm>
          <a:solidFill>
            <a:schemeClr val="bg1"/>
          </a:solidFill>
        </p:grpSpPr>
        <p:sp>
          <p:nvSpPr>
            <p:cNvPr id="33" name="Google Shape;8938;p8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8939;p8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8940;p8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8941;p8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8942;p8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839" y="261004"/>
            <a:ext cx="7725900" cy="572700"/>
          </a:xfrm>
        </p:spPr>
        <p:txBody>
          <a:bodyPr/>
          <a:lstStyle/>
          <a:p>
            <a:r>
              <a:rPr lang="en-US"/>
              <a:t>IT Temperature Monitoring</a:t>
            </a:r>
            <a:endParaRPr lang="en-US"/>
          </a:p>
        </p:txBody>
      </p:sp>
      <p:grpSp>
        <p:nvGrpSpPr>
          <p:cNvPr id="4" name="Google Shape;2140;p44"/>
          <p:cNvGrpSpPr/>
          <p:nvPr/>
        </p:nvGrpSpPr>
        <p:grpSpPr>
          <a:xfrm>
            <a:off x="5136288" y="394352"/>
            <a:ext cx="472177" cy="438526"/>
            <a:chOff x="-25465200" y="3565175"/>
            <a:chExt cx="298525" cy="277250"/>
          </a:xfrm>
        </p:grpSpPr>
        <p:sp>
          <p:nvSpPr>
            <p:cNvPr id="5" name="Google Shape;2141;p4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 name="Google Shape;2142;p4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 name="Picture 2" descr="A diagram of a conditioner&#10;&#10;Description automatically generated"/>
          <p:cNvPicPr>
            <a:picLocks noChangeAspect="1"/>
          </p:cNvPicPr>
          <p:nvPr/>
        </p:nvPicPr>
        <p:blipFill>
          <a:blip r:embed="rId1"/>
          <a:stretch>
            <a:fillRect/>
          </a:stretch>
        </p:blipFill>
        <p:spPr>
          <a:xfrm>
            <a:off x="266492" y="1492583"/>
            <a:ext cx="2382494" cy="1863586"/>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450822" y="3816903"/>
            <a:ext cx="3416576" cy="5835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a:solidFill>
                  <a:schemeClr val="bg1"/>
                </a:solidFill>
                <a:latin typeface="Archivo"/>
              </a:rPr>
              <a:t>While If Temperature&lt;20</a:t>
            </a:r>
            <a:endParaRPr lang="en-US" sz="1600">
              <a:solidFill>
                <a:schemeClr val="bg1"/>
              </a:solidFill>
              <a:latin typeface="Archivo"/>
            </a:endParaRPr>
          </a:p>
          <a:p>
            <a:r>
              <a:rPr lang="en-US" sz="1600">
                <a:solidFill>
                  <a:schemeClr val="bg1"/>
                </a:solidFill>
                <a:latin typeface="Archivo"/>
              </a:rPr>
              <a:t>AC will Turn OFF</a:t>
            </a:r>
            <a:endParaRPr lang="en-US" sz="1600">
              <a:solidFill>
                <a:schemeClr val="bg1"/>
              </a:solidFill>
              <a:latin typeface="Archivo"/>
            </a:endParaRPr>
          </a:p>
        </p:txBody>
      </p:sp>
      <p:sp>
        <p:nvSpPr>
          <p:cNvPr id="29" name="TextBox 28"/>
          <p:cNvSpPr txBox="1"/>
          <p:nvPr/>
        </p:nvSpPr>
        <p:spPr>
          <a:xfrm>
            <a:off x="3454869" y="1410971"/>
            <a:ext cx="341657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a:solidFill>
                  <a:schemeClr val="bg1"/>
                </a:solidFill>
                <a:latin typeface="Archivo"/>
              </a:rPr>
              <a:t>If Temperature&gt;=20</a:t>
            </a:r>
            <a:endParaRPr lang="en-US" sz="1600">
              <a:solidFill>
                <a:schemeClr val="bg1"/>
              </a:solidFill>
              <a:latin typeface="Archivo"/>
            </a:endParaRPr>
          </a:p>
          <a:p>
            <a:r>
              <a:rPr lang="en-US" sz="1600">
                <a:solidFill>
                  <a:schemeClr val="bg1"/>
                </a:solidFill>
                <a:latin typeface="Archivo"/>
              </a:rPr>
              <a:t>AC will Turn ON</a:t>
            </a:r>
            <a:endParaRPr lang="en-US" sz="1600">
              <a:solidFill>
                <a:schemeClr val="bg1"/>
              </a:solidFill>
              <a:latin typeface="Archivo"/>
            </a:endParaRPr>
          </a:p>
        </p:txBody>
      </p:sp>
      <p:pic>
        <p:nvPicPr>
          <p:cNvPr id="30" name="Picture 29" descr="A screenshot of a computer program&#10;&#10;Description automatically generated"/>
          <p:cNvPicPr>
            <a:picLocks noChangeAspect="1"/>
          </p:cNvPicPr>
          <p:nvPr/>
        </p:nvPicPr>
        <p:blipFill>
          <a:blip r:embed="rId2"/>
          <a:stretch>
            <a:fillRect/>
          </a:stretch>
        </p:blipFill>
        <p:spPr>
          <a:xfrm>
            <a:off x="3196822" y="1996109"/>
            <a:ext cx="2742073" cy="304800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6691630" y="1654175"/>
            <a:ext cx="2073910" cy="1702435"/>
          </a:xfrm>
          <a:prstGeom prst="rect">
            <a:avLst/>
          </a:prstGeom>
        </p:spPr>
      </p:pic>
      <p:sp>
        <p:nvSpPr>
          <p:cNvPr id="10" name="TextBox 28"/>
          <p:cNvSpPr txBox="1"/>
          <p:nvPr/>
        </p:nvSpPr>
        <p:spPr>
          <a:xfrm>
            <a:off x="6486359" y="3479801"/>
            <a:ext cx="3416576" cy="33718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p>
            <a:r>
              <a:rPr lang="en-US" sz="1600" i="1">
                <a:solidFill>
                  <a:schemeClr val="bg1"/>
                </a:solidFill>
                <a:latin typeface="Archivo"/>
              </a:rPr>
              <a:t>Auto Mode:</a:t>
            </a:r>
            <a:r>
              <a:rPr lang="en-US" sz="1600">
                <a:solidFill>
                  <a:schemeClr val="bg1"/>
                </a:solidFill>
                <a:latin typeface="Archivo"/>
              </a:rPr>
              <a:t> Air Cooler ON</a:t>
            </a:r>
            <a:endParaRPr lang="en-US" sz="1600">
              <a:solidFill>
                <a:schemeClr val="bg1"/>
              </a:solidFill>
              <a:latin typeface="Archivo"/>
            </a:endParaRPr>
          </a:p>
        </p:txBody>
      </p:sp>
      <p:sp>
        <p:nvSpPr>
          <p:cNvPr id="11" name="TextBox 28"/>
          <p:cNvSpPr txBox="1"/>
          <p:nvPr/>
        </p:nvSpPr>
        <p:spPr>
          <a:xfrm>
            <a:off x="5938989" y="1132206"/>
            <a:ext cx="3416576" cy="39878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p>
            <a:pPr algn="ctr"/>
            <a:r>
              <a:rPr lang="en-US" sz="2000">
                <a:solidFill>
                  <a:schemeClr val="bg1"/>
                </a:solidFill>
                <a:latin typeface="Archivo"/>
              </a:rPr>
              <a:t>Thermostat</a:t>
            </a:r>
            <a:endParaRPr lang="en-US" sz="2000">
              <a:solidFill>
                <a:schemeClr val="bg1"/>
              </a:solidFill>
              <a:latin typeface="Archivo"/>
            </a:endParaRPr>
          </a:p>
        </p:txBody>
      </p:sp>
      <p:sp>
        <p:nvSpPr>
          <p:cNvPr id="12" name="TextBox 28"/>
          <p:cNvSpPr txBox="1"/>
          <p:nvPr/>
        </p:nvSpPr>
        <p:spPr>
          <a:xfrm>
            <a:off x="-517691" y="993776"/>
            <a:ext cx="3416576" cy="39878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p>
            <a:pPr algn="ctr"/>
            <a:r>
              <a:rPr lang="en-US" sz="2000">
                <a:solidFill>
                  <a:schemeClr val="bg1"/>
                </a:solidFill>
                <a:latin typeface="Archivo"/>
              </a:rPr>
              <a:t>Temp. Monitor</a:t>
            </a:r>
            <a:endParaRPr lang="en-US" sz="2000">
              <a:solidFill>
                <a:schemeClr val="bg1"/>
              </a:solidFill>
              <a:latin typeface="Archiv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8125"/>
            <a:ext cx="9144000" cy="1226884"/>
          </a:xfrm>
        </p:spPr>
        <p:txBody>
          <a:bodyPr/>
          <a:lstStyle/>
          <a:p>
            <a:pPr algn="ctr"/>
            <a:r>
              <a:rPr lang="en-US"/>
              <a:t>Departments Security</a:t>
            </a:r>
            <a:br>
              <a:rPr lang="en-US"/>
            </a:br>
            <a:r>
              <a:rPr lang="en-US" sz="1600"/>
              <a:t>      RFID (</a:t>
            </a:r>
            <a:r>
              <a:rPr lang="en-US" sz="1600">
                <a:solidFill>
                  <a:srgbClr val="FFFFFF"/>
                </a:solidFill>
              </a:rPr>
              <a:t>Radio-Frequency Identification</a:t>
            </a:r>
            <a:r>
              <a:rPr lang="en-US" sz="1600"/>
              <a:t>)</a:t>
            </a:r>
            <a:endParaRPr lang="en-US"/>
          </a:p>
        </p:txBody>
      </p:sp>
      <p:pic>
        <p:nvPicPr>
          <p:cNvPr id="32" name="Picture 31" descr="A close-up of a tv&#10;&#10;Description automatically generated"/>
          <p:cNvPicPr>
            <a:picLocks noChangeAspect="1"/>
          </p:cNvPicPr>
          <p:nvPr/>
        </p:nvPicPr>
        <p:blipFill>
          <a:blip r:embed="rId1"/>
          <a:stretch>
            <a:fillRect/>
          </a:stretch>
        </p:blipFill>
        <p:spPr>
          <a:xfrm>
            <a:off x="256422" y="1580736"/>
            <a:ext cx="2225371" cy="1984348"/>
          </a:xfrm>
          <a:prstGeom prst="rect">
            <a:avLst/>
          </a:prstGeom>
          <a:ln>
            <a:noFill/>
          </a:ln>
          <a:effectLst>
            <a:outerShdw blurRad="292100" dist="139700" dir="2700000" algn="tl" rotWithShape="0">
              <a:srgbClr val="333333">
                <a:alpha val="65000"/>
              </a:srgbClr>
            </a:outerShdw>
          </a:effectLst>
        </p:spPr>
      </p:pic>
      <p:pic>
        <p:nvPicPr>
          <p:cNvPr id="36" name="Picture 35"/>
          <p:cNvPicPr>
            <a:picLocks noChangeAspect="1"/>
          </p:cNvPicPr>
          <p:nvPr/>
        </p:nvPicPr>
        <p:blipFill>
          <a:blip r:embed="rId2"/>
          <a:stretch>
            <a:fillRect/>
          </a:stretch>
        </p:blipFill>
        <p:spPr>
          <a:xfrm>
            <a:off x="6523837" y="1257570"/>
            <a:ext cx="2220485" cy="3006255"/>
          </a:xfrm>
          <a:prstGeom prst="rect">
            <a:avLst/>
          </a:prstGeom>
          <a:ln>
            <a:noFill/>
          </a:ln>
          <a:effectLst>
            <a:outerShdw blurRad="292100" dist="139700" dir="2700000" algn="tl" rotWithShape="0">
              <a:srgbClr val="333333">
                <a:alpha val="65000"/>
              </a:srgbClr>
            </a:outerShdw>
          </a:effectLst>
        </p:spPr>
      </p:pic>
      <p:sp>
        <p:nvSpPr>
          <p:cNvPr id="41" name="TextBox 40"/>
          <p:cNvSpPr txBox="1"/>
          <p:nvPr/>
        </p:nvSpPr>
        <p:spPr>
          <a:xfrm>
            <a:off x="2863712" y="1977388"/>
            <a:ext cx="341657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a:solidFill>
                  <a:schemeClr val="bg1"/>
                </a:solidFill>
                <a:latin typeface="Archivo"/>
              </a:rPr>
              <a:t>RFID Reader reads Card ID and turns ON if the ID  matches.</a:t>
            </a:r>
            <a:endParaRPr lang="en-US" sz="1600">
              <a:solidFill>
                <a:schemeClr val="bg1"/>
              </a:solidFill>
              <a:latin typeface="Archivo"/>
            </a:endParaRPr>
          </a:p>
        </p:txBody>
      </p:sp>
      <p:pic>
        <p:nvPicPr>
          <p:cNvPr id="31" name="Picture 30" descr="A screenshot of a computer&#10;&#10;Description automatically generated"/>
          <p:cNvPicPr>
            <a:picLocks noChangeAspect="1"/>
          </p:cNvPicPr>
          <p:nvPr/>
        </p:nvPicPr>
        <p:blipFill>
          <a:blip r:embed="rId3"/>
          <a:stretch>
            <a:fillRect/>
          </a:stretch>
        </p:blipFill>
        <p:spPr>
          <a:xfrm>
            <a:off x="2699069" y="3565084"/>
            <a:ext cx="3607492" cy="1407632"/>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82" y="153583"/>
            <a:ext cx="8420255" cy="572700"/>
          </a:xfrm>
        </p:spPr>
        <p:txBody>
          <a:bodyPr/>
          <a:lstStyle/>
          <a:p>
            <a:pPr algn="ctr"/>
            <a:r>
              <a:rPr lang="en-US"/>
              <a:t> Registration Server Conditions</a:t>
            </a:r>
            <a:endParaRPr lang="en-US"/>
          </a:p>
        </p:txBody>
      </p:sp>
      <p:grpSp>
        <p:nvGrpSpPr>
          <p:cNvPr id="9" name="Google Shape;2193;p47"/>
          <p:cNvGrpSpPr/>
          <p:nvPr/>
        </p:nvGrpSpPr>
        <p:grpSpPr>
          <a:xfrm rot="20788693">
            <a:off x="-250793" y="-302595"/>
            <a:ext cx="1076341" cy="1318699"/>
            <a:chOff x="-800109" y="3421521"/>
            <a:chExt cx="3068580" cy="3304772"/>
          </a:xfrm>
        </p:grpSpPr>
        <p:sp>
          <p:nvSpPr>
            <p:cNvPr id="10" name="Google Shape;2194;p47"/>
            <p:cNvSpPr/>
            <p:nvPr/>
          </p:nvSpPr>
          <p:spPr>
            <a:xfrm>
              <a:off x="-648165" y="3541695"/>
              <a:ext cx="2916636"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1" name="Google Shape;2195;p47"/>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2196;p47"/>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2197;p47"/>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 name="Google Shape;2198;p47"/>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 name="Google Shape;2199;p47"/>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2200;p47"/>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Google Shape;2201;p47"/>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 name="Google Shape;2202;p47"/>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9" name="Google Shape;2203;p47"/>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2204;p47"/>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2205;p47"/>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2" name="Google Shape;2206;p47"/>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2207;p47"/>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208;p47"/>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2209;p47"/>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2210;p47"/>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2211;p47"/>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2212;p47"/>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pic>
        <p:nvPicPr>
          <p:cNvPr id="8" name="Picture 7" descr="A screenshot of a computer&#10;&#10;Description automatically generated"/>
          <p:cNvPicPr>
            <a:picLocks noChangeAspect="1"/>
          </p:cNvPicPr>
          <p:nvPr/>
        </p:nvPicPr>
        <p:blipFill>
          <a:blip r:embed="rId1"/>
          <a:stretch>
            <a:fillRect/>
          </a:stretch>
        </p:blipFill>
        <p:spPr>
          <a:xfrm>
            <a:off x="1899127" y="927292"/>
            <a:ext cx="4956759" cy="3764563"/>
          </a:xfrm>
          <a:prstGeom prst="rect">
            <a:avLst/>
          </a:prstGeom>
          <a:ln>
            <a:noFill/>
          </a:ln>
          <a:effectLst>
            <a:outerShdw blurRad="292100" dist="139700" dir="2700000" algn="tl" rotWithShape="0">
              <a:srgbClr val="333333">
                <a:alpha val="65000"/>
              </a:srgbClr>
            </a:outerShdw>
          </a:effectLst>
        </p:spPr>
      </p:pic>
      <p:grpSp>
        <p:nvGrpSpPr>
          <p:cNvPr id="29" name="Google Shape;8937;p87"/>
          <p:cNvGrpSpPr/>
          <p:nvPr/>
        </p:nvGrpSpPr>
        <p:grpSpPr>
          <a:xfrm>
            <a:off x="7106404" y="196131"/>
            <a:ext cx="455286" cy="530152"/>
            <a:chOff x="-44924250" y="3206000"/>
            <a:chExt cx="300100" cy="300125"/>
          </a:xfrm>
          <a:solidFill>
            <a:schemeClr val="bg1"/>
          </a:solidFill>
        </p:grpSpPr>
        <p:sp>
          <p:nvSpPr>
            <p:cNvPr id="30" name="Google Shape;8938;p8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8939;p8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8940;p8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8941;p8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8942;p8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47"/>
          <p:cNvSpPr txBox="1">
            <a:spLocks noGrp="1"/>
          </p:cNvSpPr>
          <p:nvPr>
            <p:ph type="title"/>
          </p:nvPr>
        </p:nvSpPr>
        <p:spPr>
          <a:xfrm>
            <a:off x="1526850" y="1276950"/>
            <a:ext cx="6090300" cy="25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Nursing Department</a:t>
            </a:r>
            <a:endParaRPr lang="en-GB"/>
          </a:p>
        </p:txBody>
      </p:sp>
      <p:grpSp>
        <p:nvGrpSpPr>
          <p:cNvPr id="2193" name="Google Shape;2193;p47"/>
          <p:cNvGrpSpPr/>
          <p:nvPr/>
        </p:nvGrpSpPr>
        <p:grpSpPr>
          <a:xfrm rot="9890762">
            <a:off x="6642031" y="-1907671"/>
            <a:ext cx="3643599" cy="3924051"/>
            <a:chOff x="-800109" y="3421521"/>
            <a:chExt cx="3068580" cy="3304772"/>
          </a:xfrm>
        </p:grpSpPr>
        <p:sp>
          <p:nvSpPr>
            <p:cNvPr id="2194" name="Google Shape;2194;p47"/>
            <p:cNvSpPr/>
            <p:nvPr/>
          </p:nvSpPr>
          <p:spPr>
            <a:xfrm>
              <a:off x="-648165" y="3541695"/>
              <a:ext cx="2916636"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195" name="Google Shape;2195;p47"/>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96" name="Google Shape;2196;p47"/>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97" name="Google Shape;2197;p47"/>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98" name="Google Shape;2198;p47"/>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99" name="Google Shape;2199;p47"/>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00" name="Google Shape;2200;p47"/>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01" name="Google Shape;2201;p47"/>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02" name="Google Shape;2202;p47"/>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203" name="Google Shape;2203;p47"/>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04" name="Google Shape;2204;p47"/>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05" name="Google Shape;2205;p47"/>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206" name="Google Shape;2206;p47"/>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07" name="Google Shape;2207;p47"/>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08" name="Google Shape;2208;p47"/>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09" name="Google Shape;2209;p47"/>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10" name="Google Shape;2210;p47"/>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11" name="Google Shape;2211;p47"/>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12" name="Google Shape;2212;p47"/>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 name="Google Shape;2949;p71"/>
          <p:cNvGrpSpPr/>
          <p:nvPr/>
        </p:nvGrpSpPr>
        <p:grpSpPr>
          <a:xfrm rot="2323688">
            <a:off x="4060334" y="4154075"/>
            <a:ext cx="1023332" cy="1371105"/>
            <a:chOff x="4227933" y="2780240"/>
            <a:chExt cx="756072" cy="1082522"/>
          </a:xfrm>
        </p:grpSpPr>
        <p:sp>
          <p:nvSpPr>
            <p:cNvPr id="3" name="Google Shape;2950;p71"/>
            <p:cNvSpPr/>
            <p:nvPr/>
          </p:nvSpPr>
          <p:spPr>
            <a:xfrm>
              <a:off x="4287765" y="2815522"/>
              <a:ext cx="696240" cy="1047240"/>
            </a:xfrm>
            <a:custGeom>
              <a:avLst/>
              <a:gdLst/>
              <a:ahLst/>
              <a:cxnLst/>
              <a:rect l="l" t="t" r="r" b="b"/>
              <a:pathLst>
                <a:path w="1934" h="2909" extrusionOk="0">
                  <a:moveTo>
                    <a:pt x="1637" y="330"/>
                  </a:moveTo>
                  <a:lnTo>
                    <a:pt x="1823" y="330"/>
                  </a:lnTo>
                  <a:lnTo>
                    <a:pt x="1823" y="0"/>
                  </a:lnTo>
                  <a:lnTo>
                    <a:pt x="111" y="0"/>
                  </a:lnTo>
                  <a:lnTo>
                    <a:pt x="111" y="330"/>
                  </a:lnTo>
                  <a:lnTo>
                    <a:pt x="297" y="330"/>
                  </a:lnTo>
                  <a:lnTo>
                    <a:pt x="0" y="640"/>
                  </a:lnTo>
                  <a:lnTo>
                    <a:pt x="0" y="1179"/>
                  </a:lnTo>
                  <a:lnTo>
                    <a:pt x="0" y="1179"/>
                  </a:lnTo>
                  <a:lnTo>
                    <a:pt x="0" y="2016"/>
                  </a:lnTo>
                  <a:lnTo>
                    <a:pt x="0" y="2016"/>
                  </a:lnTo>
                  <a:lnTo>
                    <a:pt x="0" y="2817"/>
                  </a:lnTo>
                  <a:cubicBezTo>
                    <a:pt x="34" y="2824"/>
                    <a:pt x="68" y="2830"/>
                    <a:pt x="102" y="2836"/>
                  </a:cubicBezTo>
                  <a:cubicBezTo>
                    <a:pt x="713" y="2939"/>
                    <a:pt x="1323" y="2933"/>
                    <a:pt x="1934" y="2817"/>
                  </a:cubicBezTo>
                  <a:lnTo>
                    <a:pt x="1934" y="754"/>
                  </a:lnTo>
                  <a:lnTo>
                    <a:pt x="1934" y="640"/>
                  </a:lnTo>
                  <a:lnTo>
                    <a:pt x="1637" y="33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 name="Google Shape;2951;p71"/>
            <p:cNvSpPr/>
            <p:nvPr/>
          </p:nvSpPr>
          <p:spPr>
            <a:xfrm>
              <a:off x="4227933" y="2882480"/>
              <a:ext cx="696240" cy="945360"/>
            </a:xfrm>
            <a:custGeom>
              <a:avLst/>
              <a:gdLst/>
              <a:ahLst/>
              <a:cxnLst/>
              <a:rect l="l" t="t" r="r" b="b"/>
              <a:pathLst>
                <a:path w="1934" h="2626" extrusionOk="0">
                  <a:moveTo>
                    <a:pt x="1934" y="357"/>
                  </a:moveTo>
                  <a:lnTo>
                    <a:pt x="1934" y="2534"/>
                  </a:lnTo>
                  <a:cubicBezTo>
                    <a:pt x="1323" y="2650"/>
                    <a:pt x="713" y="2656"/>
                    <a:pt x="102" y="2552"/>
                  </a:cubicBezTo>
                  <a:cubicBezTo>
                    <a:pt x="68" y="2547"/>
                    <a:pt x="34" y="2541"/>
                    <a:pt x="0" y="2534"/>
                  </a:cubicBezTo>
                  <a:lnTo>
                    <a:pt x="0" y="357"/>
                  </a:lnTo>
                  <a:lnTo>
                    <a:pt x="341" y="0"/>
                  </a:lnTo>
                  <a:lnTo>
                    <a:pt x="1593" y="0"/>
                  </a:lnTo>
                  <a:lnTo>
                    <a:pt x="1934" y="35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2952;p71"/>
            <p:cNvSpPr/>
            <p:nvPr/>
          </p:nvSpPr>
          <p:spPr>
            <a:xfrm>
              <a:off x="4297053" y="2951960"/>
              <a:ext cx="558000" cy="806400"/>
            </a:xfrm>
            <a:custGeom>
              <a:avLst/>
              <a:gdLst/>
              <a:ahLst/>
              <a:cxnLst/>
              <a:rect l="l" t="t" r="r" b="b"/>
              <a:pathLst>
                <a:path w="1550" h="2240" extrusionOk="0">
                  <a:moveTo>
                    <a:pt x="775" y="2240"/>
                  </a:moveTo>
                  <a:cubicBezTo>
                    <a:pt x="518" y="2240"/>
                    <a:pt x="258" y="2220"/>
                    <a:pt x="0" y="2179"/>
                  </a:cubicBezTo>
                  <a:lnTo>
                    <a:pt x="0" y="241"/>
                  </a:lnTo>
                  <a:lnTo>
                    <a:pt x="231" y="0"/>
                  </a:lnTo>
                  <a:lnTo>
                    <a:pt x="1319" y="0"/>
                  </a:lnTo>
                  <a:lnTo>
                    <a:pt x="1550" y="241"/>
                  </a:lnTo>
                  <a:lnTo>
                    <a:pt x="1550" y="2179"/>
                  </a:lnTo>
                  <a:cubicBezTo>
                    <a:pt x="1292" y="2220"/>
                    <a:pt x="1032" y="2240"/>
                    <a:pt x="775" y="224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 name="Google Shape;2953;p71"/>
            <p:cNvSpPr/>
            <p:nvPr/>
          </p:nvSpPr>
          <p:spPr>
            <a:xfrm>
              <a:off x="4227933" y="3204680"/>
              <a:ext cx="696240" cy="301320"/>
            </a:xfrm>
            <a:custGeom>
              <a:avLst/>
              <a:gdLst/>
              <a:ahLst/>
              <a:cxnLst/>
              <a:rect l="l" t="t" r="r" b="b"/>
              <a:pathLst>
                <a:path w="1934" h="837" extrusionOk="0">
                  <a:moveTo>
                    <a:pt x="1934" y="837"/>
                  </a:moveTo>
                  <a:lnTo>
                    <a:pt x="0" y="837"/>
                  </a:lnTo>
                  <a:lnTo>
                    <a:pt x="0" y="0"/>
                  </a:lnTo>
                  <a:lnTo>
                    <a:pt x="1934" y="0"/>
                  </a:lnTo>
                  <a:lnTo>
                    <a:pt x="1934" y="83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 name="Google Shape;2954;p71"/>
            <p:cNvSpPr/>
            <p:nvPr/>
          </p:nvSpPr>
          <p:spPr>
            <a:xfrm>
              <a:off x="4473093" y="3252560"/>
              <a:ext cx="205920" cy="205920"/>
            </a:xfrm>
            <a:custGeom>
              <a:avLst/>
              <a:gdLst/>
              <a:ahLst/>
              <a:cxnLst/>
              <a:rect l="l" t="t" r="r" b="b"/>
              <a:pathLst>
                <a:path w="572" h="572" extrusionOk="0">
                  <a:moveTo>
                    <a:pt x="572" y="171"/>
                  </a:moveTo>
                  <a:lnTo>
                    <a:pt x="401" y="171"/>
                  </a:lnTo>
                  <a:lnTo>
                    <a:pt x="401" y="0"/>
                  </a:lnTo>
                  <a:lnTo>
                    <a:pt x="172" y="0"/>
                  </a:lnTo>
                  <a:lnTo>
                    <a:pt x="172" y="171"/>
                  </a:lnTo>
                  <a:lnTo>
                    <a:pt x="0" y="171"/>
                  </a:lnTo>
                  <a:lnTo>
                    <a:pt x="0" y="400"/>
                  </a:lnTo>
                  <a:lnTo>
                    <a:pt x="172" y="400"/>
                  </a:lnTo>
                  <a:lnTo>
                    <a:pt x="172" y="572"/>
                  </a:lnTo>
                  <a:lnTo>
                    <a:pt x="401" y="572"/>
                  </a:lnTo>
                  <a:lnTo>
                    <a:pt x="401" y="400"/>
                  </a:lnTo>
                  <a:lnTo>
                    <a:pt x="572" y="400"/>
                  </a:lnTo>
                  <a:lnTo>
                    <a:pt x="572" y="171"/>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 name="Google Shape;2955;p71"/>
            <p:cNvSpPr/>
            <p:nvPr/>
          </p:nvSpPr>
          <p:spPr>
            <a:xfrm>
              <a:off x="4267893" y="2780240"/>
              <a:ext cx="616320" cy="119160"/>
            </a:xfrm>
            <a:custGeom>
              <a:avLst/>
              <a:gdLst/>
              <a:ahLst/>
              <a:cxnLst/>
              <a:rect l="l" t="t" r="r" b="b"/>
              <a:pathLst>
                <a:path w="1712" h="331" extrusionOk="0">
                  <a:moveTo>
                    <a:pt x="1712" y="331"/>
                  </a:moveTo>
                  <a:lnTo>
                    <a:pt x="0" y="331"/>
                  </a:lnTo>
                  <a:lnTo>
                    <a:pt x="0" y="0"/>
                  </a:lnTo>
                  <a:lnTo>
                    <a:pt x="1712" y="0"/>
                  </a:lnTo>
                  <a:lnTo>
                    <a:pt x="1712" y="331"/>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 name="Google Shape;2956;p71"/>
            <p:cNvSpPr/>
            <p:nvPr/>
          </p:nvSpPr>
          <p:spPr>
            <a:xfrm>
              <a:off x="457101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2957;p71"/>
            <p:cNvSpPr/>
            <p:nvPr/>
          </p:nvSpPr>
          <p:spPr>
            <a:xfrm>
              <a:off x="454509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2958;p71"/>
            <p:cNvSpPr/>
            <p:nvPr/>
          </p:nvSpPr>
          <p:spPr>
            <a:xfrm>
              <a:off x="4519173" y="2789240"/>
              <a:ext cx="9720" cy="101160"/>
            </a:xfrm>
            <a:custGeom>
              <a:avLst/>
              <a:gdLst/>
              <a:ahLst/>
              <a:cxnLst/>
              <a:rect l="l" t="t" r="r" b="b"/>
              <a:pathLst>
                <a:path w="27" h="281" extrusionOk="0">
                  <a:moveTo>
                    <a:pt x="27" y="281"/>
                  </a:moveTo>
                  <a:lnTo>
                    <a:pt x="0" y="281"/>
                  </a:lnTo>
                  <a:lnTo>
                    <a:pt x="0" y="0"/>
                  </a:lnTo>
                  <a:lnTo>
                    <a:pt x="27" y="0"/>
                  </a:lnTo>
                  <a:lnTo>
                    <a:pt x="27"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2959;p71"/>
            <p:cNvSpPr/>
            <p:nvPr/>
          </p:nvSpPr>
          <p:spPr>
            <a:xfrm>
              <a:off x="449289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2960;p71"/>
            <p:cNvSpPr/>
            <p:nvPr/>
          </p:nvSpPr>
          <p:spPr>
            <a:xfrm>
              <a:off x="446697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 name="Google Shape;2961;p71"/>
            <p:cNvSpPr/>
            <p:nvPr/>
          </p:nvSpPr>
          <p:spPr>
            <a:xfrm>
              <a:off x="444069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 name="Google Shape;2962;p71"/>
            <p:cNvSpPr/>
            <p:nvPr/>
          </p:nvSpPr>
          <p:spPr>
            <a:xfrm>
              <a:off x="441477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2963;p71"/>
            <p:cNvSpPr/>
            <p:nvPr/>
          </p:nvSpPr>
          <p:spPr>
            <a:xfrm>
              <a:off x="438885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Google Shape;2964;p71"/>
            <p:cNvSpPr/>
            <p:nvPr/>
          </p:nvSpPr>
          <p:spPr>
            <a:xfrm>
              <a:off x="4362933" y="2789240"/>
              <a:ext cx="9720" cy="101160"/>
            </a:xfrm>
            <a:custGeom>
              <a:avLst/>
              <a:gdLst/>
              <a:ahLst/>
              <a:cxnLst/>
              <a:rect l="l" t="t" r="r" b="b"/>
              <a:pathLst>
                <a:path w="27" h="281" extrusionOk="0">
                  <a:moveTo>
                    <a:pt x="27" y="281"/>
                  </a:moveTo>
                  <a:lnTo>
                    <a:pt x="0" y="281"/>
                  </a:lnTo>
                  <a:lnTo>
                    <a:pt x="0" y="0"/>
                  </a:lnTo>
                  <a:lnTo>
                    <a:pt x="27" y="0"/>
                  </a:lnTo>
                  <a:lnTo>
                    <a:pt x="27"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 name="Google Shape;2965;p71"/>
            <p:cNvSpPr/>
            <p:nvPr/>
          </p:nvSpPr>
          <p:spPr>
            <a:xfrm>
              <a:off x="433665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2966;p71"/>
            <p:cNvSpPr/>
            <p:nvPr/>
          </p:nvSpPr>
          <p:spPr>
            <a:xfrm>
              <a:off x="4310733" y="2789240"/>
              <a:ext cx="9720" cy="101160"/>
            </a:xfrm>
            <a:custGeom>
              <a:avLst/>
              <a:gdLst/>
              <a:ahLst/>
              <a:cxnLst/>
              <a:rect l="l" t="t" r="r" b="b"/>
              <a:pathLst>
                <a:path w="27" h="281" extrusionOk="0">
                  <a:moveTo>
                    <a:pt x="27" y="281"/>
                  </a:moveTo>
                  <a:lnTo>
                    <a:pt x="0" y="281"/>
                  </a:lnTo>
                  <a:lnTo>
                    <a:pt x="0" y="0"/>
                  </a:lnTo>
                  <a:lnTo>
                    <a:pt x="27" y="0"/>
                  </a:lnTo>
                  <a:lnTo>
                    <a:pt x="27"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2967;p71"/>
            <p:cNvSpPr/>
            <p:nvPr/>
          </p:nvSpPr>
          <p:spPr>
            <a:xfrm>
              <a:off x="4284813" y="2789240"/>
              <a:ext cx="9720" cy="101160"/>
            </a:xfrm>
            <a:custGeom>
              <a:avLst/>
              <a:gdLst/>
              <a:ahLst/>
              <a:cxnLst/>
              <a:rect l="l" t="t" r="r" b="b"/>
              <a:pathLst>
                <a:path w="27" h="281" extrusionOk="0">
                  <a:moveTo>
                    <a:pt x="27" y="281"/>
                  </a:moveTo>
                  <a:lnTo>
                    <a:pt x="0" y="281"/>
                  </a:lnTo>
                  <a:lnTo>
                    <a:pt x="0" y="0"/>
                  </a:lnTo>
                  <a:lnTo>
                    <a:pt x="27" y="0"/>
                  </a:lnTo>
                  <a:lnTo>
                    <a:pt x="27"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2968;p71"/>
            <p:cNvSpPr/>
            <p:nvPr/>
          </p:nvSpPr>
          <p:spPr>
            <a:xfrm>
              <a:off x="4597293" y="2789240"/>
              <a:ext cx="9720" cy="101160"/>
            </a:xfrm>
            <a:custGeom>
              <a:avLst/>
              <a:gdLst/>
              <a:ahLst/>
              <a:cxnLst/>
              <a:rect l="l" t="t" r="r" b="b"/>
              <a:pathLst>
                <a:path w="27" h="281" extrusionOk="0">
                  <a:moveTo>
                    <a:pt x="0" y="281"/>
                  </a:moveTo>
                  <a:lnTo>
                    <a:pt x="27" y="281"/>
                  </a:lnTo>
                  <a:lnTo>
                    <a:pt x="27"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2969;p71"/>
            <p:cNvSpPr/>
            <p:nvPr/>
          </p:nvSpPr>
          <p:spPr>
            <a:xfrm>
              <a:off x="4623213" y="2789240"/>
              <a:ext cx="9720" cy="101160"/>
            </a:xfrm>
            <a:custGeom>
              <a:avLst/>
              <a:gdLst/>
              <a:ahLst/>
              <a:cxnLst/>
              <a:rect l="l" t="t" r="r" b="b"/>
              <a:pathLst>
                <a:path w="27" h="281" extrusionOk="0">
                  <a:moveTo>
                    <a:pt x="0" y="281"/>
                  </a:moveTo>
                  <a:lnTo>
                    <a:pt x="27" y="281"/>
                  </a:lnTo>
                  <a:lnTo>
                    <a:pt x="27"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2970;p71"/>
            <p:cNvSpPr/>
            <p:nvPr/>
          </p:nvSpPr>
          <p:spPr>
            <a:xfrm>
              <a:off x="464913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971;p71"/>
            <p:cNvSpPr/>
            <p:nvPr/>
          </p:nvSpPr>
          <p:spPr>
            <a:xfrm>
              <a:off x="4675413" y="2789240"/>
              <a:ext cx="9720" cy="101160"/>
            </a:xfrm>
            <a:custGeom>
              <a:avLst/>
              <a:gdLst/>
              <a:ahLst/>
              <a:cxnLst/>
              <a:rect l="l" t="t" r="r" b="b"/>
              <a:pathLst>
                <a:path w="27" h="281" extrusionOk="0">
                  <a:moveTo>
                    <a:pt x="0" y="281"/>
                  </a:moveTo>
                  <a:lnTo>
                    <a:pt x="27" y="281"/>
                  </a:lnTo>
                  <a:lnTo>
                    <a:pt x="27"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2972;p71"/>
            <p:cNvSpPr/>
            <p:nvPr/>
          </p:nvSpPr>
          <p:spPr>
            <a:xfrm>
              <a:off x="470133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2973;p71"/>
            <p:cNvSpPr/>
            <p:nvPr/>
          </p:nvSpPr>
          <p:spPr>
            <a:xfrm>
              <a:off x="472725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2974;p71"/>
            <p:cNvSpPr/>
            <p:nvPr/>
          </p:nvSpPr>
          <p:spPr>
            <a:xfrm>
              <a:off x="475317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2975;p71"/>
            <p:cNvSpPr/>
            <p:nvPr/>
          </p:nvSpPr>
          <p:spPr>
            <a:xfrm>
              <a:off x="477945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2976;p71"/>
            <p:cNvSpPr/>
            <p:nvPr/>
          </p:nvSpPr>
          <p:spPr>
            <a:xfrm>
              <a:off x="480537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2977;p71"/>
            <p:cNvSpPr/>
            <p:nvPr/>
          </p:nvSpPr>
          <p:spPr>
            <a:xfrm>
              <a:off x="4831653" y="2789240"/>
              <a:ext cx="9720" cy="101160"/>
            </a:xfrm>
            <a:custGeom>
              <a:avLst/>
              <a:gdLst/>
              <a:ahLst/>
              <a:cxnLst/>
              <a:rect l="l" t="t" r="r" b="b"/>
              <a:pathLst>
                <a:path w="27" h="281" extrusionOk="0">
                  <a:moveTo>
                    <a:pt x="0" y="281"/>
                  </a:moveTo>
                  <a:lnTo>
                    <a:pt x="27" y="281"/>
                  </a:lnTo>
                  <a:lnTo>
                    <a:pt x="27"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2978;p71"/>
            <p:cNvSpPr/>
            <p:nvPr/>
          </p:nvSpPr>
          <p:spPr>
            <a:xfrm>
              <a:off x="485757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2979;p71"/>
            <p:cNvSpPr/>
            <p:nvPr/>
          </p:nvSpPr>
          <p:spPr>
            <a:xfrm>
              <a:off x="4264653" y="3052040"/>
              <a:ext cx="659520" cy="775800"/>
            </a:xfrm>
            <a:custGeom>
              <a:avLst/>
              <a:gdLst/>
              <a:ahLst/>
              <a:cxnLst/>
              <a:rect l="l" t="t" r="r" b="b"/>
              <a:pathLst>
                <a:path w="1832" h="2155" extrusionOk="0">
                  <a:moveTo>
                    <a:pt x="1832" y="0"/>
                  </a:moveTo>
                  <a:lnTo>
                    <a:pt x="1832" y="2063"/>
                  </a:lnTo>
                  <a:cubicBezTo>
                    <a:pt x="1221" y="2179"/>
                    <a:pt x="611" y="2185"/>
                    <a:pt x="0" y="2081"/>
                  </a:cubicBezTo>
                  <a:cubicBezTo>
                    <a:pt x="412" y="2064"/>
                    <a:pt x="823" y="2010"/>
                    <a:pt x="1225" y="1919"/>
                  </a:cubicBezTo>
                  <a:cubicBezTo>
                    <a:pt x="1317" y="1899"/>
                    <a:pt x="1413" y="1874"/>
                    <a:pt x="1482" y="1810"/>
                  </a:cubicBezTo>
                  <a:cubicBezTo>
                    <a:pt x="1574" y="1725"/>
                    <a:pt x="1598" y="1591"/>
                    <a:pt x="1616" y="1467"/>
                  </a:cubicBezTo>
                  <a:cubicBezTo>
                    <a:pt x="1688" y="978"/>
                    <a:pt x="1760" y="489"/>
                    <a:pt x="1832" y="0"/>
                  </a:cubicBez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Nursing Department</a:t>
            </a:r>
            <a:endParaRPr lang="en-US"/>
          </a:p>
        </p:txBody>
      </p:sp>
      <p:sp>
        <p:nvSpPr>
          <p:cNvPr id="9" name="Text Placeholder 8"/>
          <p:cNvSpPr>
            <a:spLocks noGrp="1"/>
          </p:cNvSpPr>
          <p:nvPr>
            <p:ph type="body" idx="1"/>
          </p:nvPr>
        </p:nvSpPr>
        <p:spPr>
          <a:xfrm>
            <a:off x="713100" y="1420075"/>
            <a:ext cx="7725900" cy="2964968"/>
          </a:xfrm>
        </p:spPr>
        <p:txBody>
          <a:bodyPr/>
          <a:lstStyle/>
          <a:p>
            <a:pPr marL="152400" indent="0">
              <a:buNone/>
            </a:pPr>
            <a:r>
              <a:rPr lang="en-US" sz="1600" b="1" i="1"/>
              <a:t>Patient Care</a:t>
            </a:r>
            <a:r>
              <a:rPr lang="en-US" sz="1600" i="1"/>
              <a:t>: </a:t>
            </a:r>
            <a:r>
              <a:rPr lang="en-US" sz="1600"/>
              <a:t>The primary responsibility of the Nursing Department is to provide direct patient care. </a:t>
            </a:r>
            <a:endParaRPr lang="en-US" sz="1600"/>
          </a:p>
          <a:p>
            <a:pPr>
              <a:buFont typeface="Arial" panose="020B0604020202020204"/>
              <a:buChar char="•"/>
            </a:pPr>
            <a:r>
              <a:rPr lang="en-US" sz="1600"/>
              <a:t>Nurses often use PCs to communicate with other healthcare professionals, such as doctors, specialists, or pharmacists, through email, messaging systems, or teleconferencing tools</a:t>
            </a:r>
            <a:endParaRPr lang="en-US" sz="1600"/>
          </a:p>
          <a:p>
            <a:pPr>
              <a:buFont typeface="Arial" panose="020B0604020202020204"/>
              <a:buChar char="•"/>
            </a:pPr>
            <a:endParaRPr lang="en-US" sz="1600"/>
          </a:p>
          <a:p>
            <a:pPr>
              <a:buFont typeface="Arial" panose="020B0604020202020204"/>
              <a:buChar char="•"/>
            </a:pPr>
            <a:r>
              <a:rPr lang="en-US" sz="1600"/>
              <a:t>Also, To access electronic health records (EHRs) or electronic medical records (EMRs) systems to update patient information or other medical data.</a:t>
            </a:r>
            <a:endParaRPr lang="en-US" sz="1600"/>
          </a:p>
          <a:p>
            <a:pPr marL="152400" indent="0">
              <a:buNone/>
            </a:pPr>
            <a:endParaRPr lang="en-US" sz="1600"/>
          </a:p>
          <a:p>
            <a:pPr marL="152400" indent="0">
              <a:buNone/>
            </a:pPr>
            <a:endParaRPr lang="en-US" sz="1600"/>
          </a:p>
          <a:p>
            <a:pPr marL="152400" indent="0">
              <a:buNone/>
            </a:pPr>
            <a:r>
              <a:rPr lang="en-US" sz="1600" b="1" i="1"/>
              <a:t>Emergency Response</a:t>
            </a:r>
            <a:r>
              <a:rPr lang="en-US" sz="1600" i="1">
                <a:solidFill>
                  <a:srgbClr val="FFFFFF"/>
                </a:solidFill>
              </a:rPr>
              <a:t>:</a:t>
            </a:r>
            <a:r>
              <a:rPr lang="en-US" sz="1600">
                <a:solidFill>
                  <a:srgbClr val="FFFFFF"/>
                </a:solidFill>
              </a:rPr>
              <a:t> Nurses are trained to respond to medical emergencies and provide immediate care in critical situations through </a:t>
            </a:r>
            <a:endParaRPr lang="en-US" sz="1600">
              <a:solidFill>
                <a:srgbClr val="FFFFFF"/>
              </a:solidFill>
            </a:endParaRPr>
          </a:p>
          <a:p>
            <a:pPr marL="438150" indent="-285750">
              <a:buFont typeface="Arial" panose="020B0604020202020204"/>
              <a:buChar char="•"/>
            </a:pPr>
            <a:r>
              <a:rPr lang="en-US" sz="1600">
                <a:solidFill>
                  <a:srgbClr val="FFFFFF"/>
                </a:solidFill>
              </a:rPr>
              <a:t>Alarm if any abnormal readings in Oxygen or Pulse rate of patients.</a:t>
            </a:r>
            <a:endParaRPr lang="en-US" sz="1600">
              <a:solidFill>
                <a:srgbClr val="FFFFFF"/>
              </a:solidFill>
            </a:endParaRPr>
          </a:p>
          <a:p>
            <a:pPr>
              <a:buFont typeface="Arial" panose="020B0604020202020204"/>
              <a:buChar char="•"/>
            </a:pPr>
            <a:endParaRPr lang="en-US"/>
          </a:p>
        </p:txBody>
      </p:sp>
      <p:grpSp>
        <p:nvGrpSpPr>
          <p:cNvPr id="3" name="Google Shape;2134;p44"/>
          <p:cNvGrpSpPr/>
          <p:nvPr/>
        </p:nvGrpSpPr>
        <p:grpSpPr>
          <a:xfrm>
            <a:off x="4453444" y="594120"/>
            <a:ext cx="469686" cy="469686"/>
            <a:chOff x="-25834600" y="3176875"/>
            <a:chExt cx="296950" cy="296950"/>
          </a:xfrm>
        </p:grpSpPr>
        <p:sp>
          <p:nvSpPr>
            <p:cNvPr id="4" name="Google Shape;2135;p4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 name="Google Shape;2136;p4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 name="Google Shape;2137;p4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2138;p4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2139;p4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 name="Google Shape;2949;p71"/>
          <p:cNvGrpSpPr/>
          <p:nvPr/>
        </p:nvGrpSpPr>
        <p:grpSpPr>
          <a:xfrm rot="18708934">
            <a:off x="8328607" y="1749"/>
            <a:ext cx="755405" cy="998436"/>
            <a:chOff x="4227933" y="2780240"/>
            <a:chExt cx="756072" cy="1082522"/>
          </a:xfrm>
        </p:grpSpPr>
        <p:sp>
          <p:nvSpPr>
            <p:cNvPr id="11" name="Google Shape;2950;p71"/>
            <p:cNvSpPr/>
            <p:nvPr/>
          </p:nvSpPr>
          <p:spPr>
            <a:xfrm>
              <a:off x="4287765" y="2815522"/>
              <a:ext cx="696240" cy="1047240"/>
            </a:xfrm>
            <a:custGeom>
              <a:avLst/>
              <a:gdLst/>
              <a:ahLst/>
              <a:cxnLst/>
              <a:rect l="l" t="t" r="r" b="b"/>
              <a:pathLst>
                <a:path w="1934" h="2909" extrusionOk="0">
                  <a:moveTo>
                    <a:pt x="1637" y="330"/>
                  </a:moveTo>
                  <a:lnTo>
                    <a:pt x="1823" y="330"/>
                  </a:lnTo>
                  <a:lnTo>
                    <a:pt x="1823" y="0"/>
                  </a:lnTo>
                  <a:lnTo>
                    <a:pt x="111" y="0"/>
                  </a:lnTo>
                  <a:lnTo>
                    <a:pt x="111" y="330"/>
                  </a:lnTo>
                  <a:lnTo>
                    <a:pt x="297" y="330"/>
                  </a:lnTo>
                  <a:lnTo>
                    <a:pt x="0" y="640"/>
                  </a:lnTo>
                  <a:lnTo>
                    <a:pt x="0" y="1179"/>
                  </a:lnTo>
                  <a:lnTo>
                    <a:pt x="0" y="1179"/>
                  </a:lnTo>
                  <a:lnTo>
                    <a:pt x="0" y="2016"/>
                  </a:lnTo>
                  <a:lnTo>
                    <a:pt x="0" y="2016"/>
                  </a:lnTo>
                  <a:lnTo>
                    <a:pt x="0" y="2817"/>
                  </a:lnTo>
                  <a:cubicBezTo>
                    <a:pt x="34" y="2824"/>
                    <a:pt x="68" y="2830"/>
                    <a:pt x="102" y="2836"/>
                  </a:cubicBezTo>
                  <a:cubicBezTo>
                    <a:pt x="713" y="2939"/>
                    <a:pt x="1323" y="2933"/>
                    <a:pt x="1934" y="2817"/>
                  </a:cubicBezTo>
                  <a:lnTo>
                    <a:pt x="1934" y="754"/>
                  </a:lnTo>
                  <a:lnTo>
                    <a:pt x="1934" y="640"/>
                  </a:lnTo>
                  <a:lnTo>
                    <a:pt x="1637" y="33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2951;p71"/>
            <p:cNvSpPr/>
            <p:nvPr/>
          </p:nvSpPr>
          <p:spPr>
            <a:xfrm>
              <a:off x="4227933" y="2882480"/>
              <a:ext cx="696240" cy="945360"/>
            </a:xfrm>
            <a:custGeom>
              <a:avLst/>
              <a:gdLst/>
              <a:ahLst/>
              <a:cxnLst/>
              <a:rect l="l" t="t" r="r" b="b"/>
              <a:pathLst>
                <a:path w="1934" h="2626" extrusionOk="0">
                  <a:moveTo>
                    <a:pt x="1934" y="357"/>
                  </a:moveTo>
                  <a:lnTo>
                    <a:pt x="1934" y="2534"/>
                  </a:lnTo>
                  <a:cubicBezTo>
                    <a:pt x="1323" y="2650"/>
                    <a:pt x="713" y="2656"/>
                    <a:pt x="102" y="2552"/>
                  </a:cubicBezTo>
                  <a:cubicBezTo>
                    <a:pt x="68" y="2547"/>
                    <a:pt x="34" y="2541"/>
                    <a:pt x="0" y="2534"/>
                  </a:cubicBezTo>
                  <a:lnTo>
                    <a:pt x="0" y="357"/>
                  </a:lnTo>
                  <a:lnTo>
                    <a:pt x="341" y="0"/>
                  </a:lnTo>
                  <a:lnTo>
                    <a:pt x="1593" y="0"/>
                  </a:lnTo>
                  <a:lnTo>
                    <a:pt x="1934" y="35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 name="Google Shape;2952;p71"/>
            <p:cNvSpPr/>
            <p:nvPr/>
          </p:nvSpPr>
          <p:spPr>
            <a:xfrm>
              <a:off x="4297053" y="2951960"/>
              <a:ext cx="558000" cy="806400"/>
            </a:xfrm>
            <a:custGeom>
              <a:avLst/>
              <a:gdLst/>
              <a:ahLst/>
              <a:cxnLst/>
              <a:rect l="l" t="t" r="r" b="b"/>
              <a:pathLst>
                <a:path w="1550" h="2240" extrusionOk="0">
                  <a:moveTo>
                    <a:pt x="775" y="2240"/>
                  </a:moveTo>
                  <a:cubicBezTo>
                    <a:pt x="518" y="2240"/>
                    <a:pt x="258" y="2220"/>
                    <a:pt x="0" y="2179"/>
                  </a:cubicBezTo>
                  <a:lnTo>
                    <a:pt x="0" y="241"/>
                  </a:lnTo>
                  <a:lnTo>
                    <a:pt x="231" y="0"/>
                  </a:lnTo>
                  <a:lnTo>
                    <a:pt x="1319" y="0"/>
                  </a:lnTo>
                  <a:lnTo>
                    <a:pt x="1550" y="241"/>
                  </a:lnTo>
                  <a:lnTo>
                    <a:pt x="1550" y="2179"/>
                  </a:lnTo>
                  <a:cubicBezTo>
                    <a:pt x="1292" y="2220"/>
                    <a:pt x="1032" y="2240"/>
                    <a:pt x="775" y="224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 name="Google Shape;2953;p71"/>
            <p:cNvSpPr/>
            <p:nvPr/>
          </p:nvSpPr>
          <p:spPr>
            <a:xfrm>
              <a:off x="4227933" y="3204680"/>
              <a:ext cx="696240" cy="301320"/>
            </a:xfrm>
            <a:custGeom>
              <a:avLst/>
              <a:gdLst/>
              <a:ahLst/>
              <a:cxnLst/>
              <a:rect l="l" t="t" r="r" b="b"/>
              <a:pathLst>
                <a:path w="1934" h="837" extrusionOk="0">
                  <a:moveTo>
                    <a:pt x="1934" y="837"/>
                  </a:moveTo>
                  <a:lnTo>
                    <a:pt x="0" y="837"/>
                  </a:lnTo>
                  <a:lnTo>
                    <a:pt x="0" y="0"/>
                  </a:lnTo>
                  <a:lnTo>
                    <a:pt x="1934" y="0"/>
                  </a:lnTo>
                  <a:lnTo>
                    <a:pt x="1934" y="83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2954;p71"/>
            <p:cNvSpPr/>
            <p:nvPr/>
          </p:nvSpPr>
          <p:spPr>
            <a:xfrm>
              <a:off x="4473093" y="3252560"/>
              <a:ext cx="205920" cy="205920"/>
            </a:xfrm>
            <a:custGeom>
              <a:avLst/>
              <a:gdLst/>
              <a:ahLst/>
              <a:cxnLst/>
              <a:rect l="l" t="t" r="r" b="b"/>
              <a:pathLst>
                <a:path w="572" h="572" extrusionOk="0">
                  <a:moveTo>
                    <a:pt x="572" y="171"/>
                  </a:moveTo>
                  <a:lnTo>
                    <a:pt x="401" y="171"/>
                  </a:lnTo>
                  <a:lnTo>
                    <a:pt x="401" y="0"/>
                  </a:lnTo>
                  <a:lnTo>
                    <a:pt x="172" y="0"/>
                  </a:lnTo>
                  <a:lnTo>
                    <a:pt x="172" y="171"/>
                  </a:lnTo>
                  <a:lnTo>
                    <a:pt x="0" y="171"/>
                  </a:lnTo>
                  <a:lnTo>
                    <a:pt x="0" y="400"/>
                  </a:lnTo>
                  <a:lnTo>
                    <a:pt x="172" y="400"/>
                  </a:lnTo>
                  <a:lnTo>
                    <a:pt x="172" y="572"/>
                  </a:lnTo>
                  <a:lnTo>
                    <a:pt x="401" y="572"/>
                  </a:lnTo>
                  <a:lnTo>
                    <a:pt x="401" y="400"/>
                  </a:lnTo>
                  <a:lnTo>
                    <a:pt x="572" y="400"/>
                  </a:lnTo>
                  <a:lnTo>
                    <a:pt x="572" y="171"/>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Google Shape;2955;p71"/>
            <p:cNvSpPr/>
            <p:nvPr/>
          </p:nvSpPr>
          <p:spPr>
            <a:xfrm>
              <a:off x="4267893" y="2780240"/>
              <a:ext cx="616320" cy="119160"/>
            </a:xfrm>
            <a:custGeom>
              <a:avLst/>
              <a:gdLst/>
              <a:ahLst/>
              <a:cxnLst/>
              <a:rect l="l" t="t" r="r" b="b"/>
              <a:pathLst>
                <a:path w="1712" h="331" extrusionOk="0">
                  <a:moveTo>
                    <a:pt x="1712" y="331"/>
                  </a:moveTo>
                  <a:lnTo>
                    <a:pt x="0" y="331"/>
                  </a:lnTo>
                  <a:lnTo>
                    <a:pt x="0" y="0"/>
                  </a:lnTo>
                  <a:lnTo>
                    <a:pt x="1712" y="0"/>
                  </a:lnTo>
                  <a:lnTo>
                    <a:pt x="1712" y="331"/>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 name="Google Shape;2956;p71"/>
            <p:cNvSpPr/>
            <p:nvPr/>
          </p:nvSpPr>
          <p:spPr>
            <a:xfrm>
              <a:off x="457101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2957;p71"/>
            <p:cNvSpPr/>
            <p:nvPr/>
          </p:nvSpPr>
          <p:spPr>
            <a:xfrm>
              <a:off x="454509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2958;p71"/>
            <p:cNvSpPr/>
            <p:nvPr/>
          </p:nvSpPr>
          <p:spPr>
            <a:xfrm>
              <a:off x="4519173" y="2789240"/>
              <a:ext cx="9720" cy="101160"/>
            </a:xfrm>
            <a:custGeom>
              <a:avLst/>
              <a:gdLst/>
              <a:ahLst/>
              <a:cxnLst/>
              <a:rect l="l" t="t" r="r" b="b"/>
              <a:pathLst>
                <a:path w="27" h="281" extrusionOk="0">
                  <a:moveTo>
                    <a:pt x="27" y="281"/>
                  </a:moveTo>
                  <a:lnTo>
                    <a:pt x="0" y="281"/>
                  </a:lnTo>
                  <a:lnTo>
                    <a:pt x="0" y="0"/>
                  </a:lnTo>
                  <a:lnTo>
                    <a:pt x="27" y="0"/>
                  </a:lnTo>
                  <a:lnTo>
                    <a:pt x="27"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2959;p71"/>
            <p:cNvSpPr/>
            <p:nvPr/>
          </p:nvSpPr>
          <p:spPr>
            <a:xfrm>
              <a:off x="449289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2960;p71"/>
            <p:cNvSpPr/>
            <p:nvPr/>
          </p:nvSpPr>
          <p:spPr>
            <a:xfrm>
              <a:off x="446697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2961;p71"/>
            <p:cNvSpPr/>
            <p:nvPr/>
          </p:nvSpPr>
          <p:spPr>
            <a:xfrm>
              <a:off x="444069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962;p71"/>
            <p:cNvSpPr/>
            <p:nvPr/>
          </p:nvSpPr>
          <p:spPr>
            <a:xfrm>
              <a:off x="441477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2963;p71"/>
            <p:cNvSpPr/>
            <p:nvPr/>
          </p:nvSpPr>
          <p:spPr>
            <a:xfrm>
              <a:off x="438885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2964;p71"/>
            <p:cNvSpPr/>
            <p:nvPr/>
          </p:nvSpPr>
          <p:spPr>
            <a:xfrm>
              <a:off x="4362933" y="2789240"/>
              <a:ext cx="9720" cy="101160"/>
            </a:xfrm>
            <a:custGeom>
              <a:avLst/>
              <a:gdLst/>
              <a:ahLst/>
              <a:cxnLst/>
              <a:rect l="l" t="t" r="r" b="b"/>
              <a:pathLst>
                <a:path w="27" h="281" extrusionOk="0">
                  <a:moveTo>
                    <a:pt x="27" y="281"/>
                  </a:moveTo>
                  <a:lnTo>
                    <a:pt x="0" y="281"/>
                  </a:lnTo>
                  <a:lnTo>
                    <a:pt x="0" y="0"/>
                  </a:lnTo>
                  <a:lnTo>
                    <a:pt x="27" y="0"/>
                  </a:lnTo>
                  <a:lnTo>
                    <a:pt x="27"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2965;p71"/>
            <p:cNvSpPr/>
            <p:nvPr/>
          </p:nvSpPr>
          <p:spPr>
            <a:xfrm>
              <a:off x="433665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2966;p71"/>
            <p:cNvSpPr/>
            <p:nvPr/>
          </p:nvSpPr>
          <p:spPr>
            <a:xfrm>
              <a:off x="4310733" y="2789240"/>
              <a:ext cx="9720" cy="101160"/>
            </a:xfrm>
            <a:custGeom>
              <a:avLst/>
              <a:gdLst/>
              <a:ahLst/>
              <a:cxnLst/>
              <a:rect l="l" t="t" r="r" b="b"/>
              <a:pathLst>
                <a:path w="27" h="281" extrusionOk="0">
                  <a:moveTo>
                    <a:pt x="27" y="281"/>
                  </a:moveTo>
                  <a:lnTo>
                    <a:pt x="0" y="281"/>
                  </a:lnTo>
                  <a:lnTo>
                    <a:pt x="0" y="0"/>
                  </a:lnTo>
                  <a:lnTo>
                    <a:pt x="27" y="0"/>
                  </a:lnTo>
                  <a:lnTo>
                    <a:pt x="27"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2967;p71"/>
            <p:cNvSpPr/>
            <p:nvPr/>
          </p:nvSpPr>
          <p:spPr>
            <a:xfrm>
              <a:off x="4284813" y="2789240"/>
              <a:ext cx="9720" cy="101160"/>
            </a:xfrm>
            <a:custGeom>
              <a:avLst/>
              <a:gdLst/>
              <a:ahLst/>
              <a:cxnLst/>
              <a:rect l="l" t="t" r="r" b="b"/>
              <a:pathLst>
                <a:path w="27" h="281" extrusionOk="0">
                  <a:moveTo>
                    <a:pt x="27" y="281"/>
                  </a:moveTo>
                  <a:lnTo>
                    <a:pt x="0" y="281"/>
                  </a:lnTo>
                  <a:lnTo>
                    <a:pt x="0" y="0"/>
                  </a:lnTo>
                  <a:lnTo>
                    <a:pt x="27" y="0"/>
                  </a:lnTo>
                  <a:lnTo>
                    <a:pt x="27"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2968;p71"/>
            <p:cNvSpPr/>
            <p:nvPr/>
          </p:nvSpPr>
          <p:spPr>
            <a:xfrm>
              <a:off x="4597293" y="2789240"/>
              <a:ext cx="9720" cy="101160"/>
            </a:xfrm>
            <a:custGeom>
              <a:avLst/>
              <a:gdLst/>
              <a:ahLst/>
              <a:cxnLst/>
              <a:rect l="l" t="t" r="r" b="b"/>
              <a:pathLst>
                <a:path w="27" h="281" extrusionOk="0">
                  <a:moveTo>
                    <a:pt x="0" y="281"/>
                  </a:moveTo>
                  <a:lnTo>
                    <a:pt x="27" y="281"/>
                  </a:lnTo>
                  <a:lnTo>
                    <a:pt x="27"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2969;p71"/>
            <p:cNvSpPr/>
            <p:nvPr/>
          </p:nvSpPr>
          <p:spPr>
            <a:xfrm>
              <a:off x="4623213" y="2789240"/>
              <a:ext cx="9720" cy="101160"/>
            </a:xfrm>
            <a:custGeom>
              <a:avLst/>
              <a:gdLst/>
              <a:ahLst/>
              <a:cxnLst/>
              <a:rect l="l" t="t" r="r" b="b"/>
              <a:pathLst>
                <a:path w="27" h="281" extrusionOk="0">
                  <a:moveTo>
                    <a:pt x="0" y="281"/>
                  </a:moveTo>
                  <a:lnTo>
                    <a:pt x="27" y="281"/>
                  </a:lnTo>
                  <a:lnTo>
                    <a:pt x="27"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2970;p71"/>
            <p:cNvSpPr/>
            <p:nvPr/>
          </p:nvSpPr>
          <p:spPr>
            <a:xfrm>
              <a:off x="464913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2971;p71"/>
            <p:cNvSpPr/>
            <p:nvPr/>
          </p:nvSpPr>
          <p:spPr>
            <a:xfrm>
              <a:off x="4675413" y="2789240"/>
              <a:ext cx="9720" cy="101160"/>
            </a:xfrm>
            <a:custGeom>
              <a:avLst/>
              <a:gdLst/>
              <a:ahLst/>
              <a:cxnLst/>
              <a:rect l="l" t="t" r="r" b="b"/>
              <a:pathLst>
                <a:path w="27" h="281" extrusionOk="0">
                  <a:moveTo>
                    <a:pt x="0" y="281"/>
                  </a:moveTo>
                  <a:lnTo>
                    <a:pt x="27" y="281"/>
                  </a:lnTo>
                  <a:lnTo>
                    <a:pt x="27"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2972;p71"/>
            <p:cNvSpPr/>
            <p:nvPr/>
          </p:nvSpPr>
          <p:spPr>
            <a:xfrm>
              <a:off x="470133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2973;p71"/>
            <p:cNvSpPr/>
            <p:nvPr/>
          </p:nvSpPr>
          <p:spPr>
            <a:xfrm>
              <a:off x="472725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6" name="Google Shape;2974;p71"/>
            <p:cNvSpPr/>
            <p:nvPr/>
          </p:nvSpPr>
          <p:spPr>
            <a:xfrm>
              <a:off x="475317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2975;p71"/>
            <p:cNvSpPr/>
            <p:nvPr/>
          </p:nvSpPr>
          <p:spPr>
            <a:xfrm>
              <a:off x="477945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2976;p71"/>
            <p:cNvSpPr/>
            <p:nvPr/>
          </p:nvSpPr>
          <p:spPr>
            <a:xfrm>
              <a:off x="480537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2977;p71"/>
            <p:cNvSpPr/>
            <p:nvPr/>
          </p:nvSpPr>
          <p:spPr>
            <a:xfrm>
              <a:off x="4831653" y="2789240"/>
              <a:ext cx="9720" cy="101160"/>
            </a:xfrm>
            <a:custGeom>
              <a:avLst/>
              <a:gdLst/>
              <a:ahLst/>
              <a:cxnLst/>
              <a:rect l="l" t="t" r="r" b="b"/>
              <a:pathLst>
                <a:path w="27" h="281" extrusionOk="0">
                  <a:moveTo>
                    <a:pt x="0" y="281"/>
                  </a:moveTo>
                  <a:lnTo>
                    <a:pt x="27" y="281"/>
                  </a:lnTo>
                  <a:lnTo>
                    <a:pt x="27"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 name="Google Shape;2978;p71"/>
            <p:cNvSpPr/>
            <p:nvPr/>
          </p:nvSpPr>
          <p:spPr>
            <a:xfrm>
              <a:off x="485757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2979;p71"/>
            <p:cNvSpPr/>
            <p:nvPr/>
          </p:nvSpPr>
          <p:spPr>
            <a:xfrm>
              <a:off x="4264653" y="3052040"/>
              <a:ext cx="659520" cy="775800"/>
            </a:xfrm>
            <a:custGeom>
              <a:avLst/>
              <a:gdLst/>
              <a:ahLst/>
              <a:cxnLst/>
              <a:rect l="l" t="t" r="r" b="b"/>
              <a:pathLst>
                <a:path w="1832" h="2155" extrusionOk="0">
                  <a:moveTo>
                    <a:pt x="1832" y="0"/>
                  </a:moveTo>
                  <a:lnTo>
                    <a:pt x="1832" y="2063"/>
                  </a:lnTo>
                  <a:cubicBezTo>
                    <a:pt x="1221" y="2179"/>
                    <a:pt x="611" y="2185"/>
                    <a:pt x="0" y="2081"/>
                  </a:cubicBezTo>
                  <a:cubicBezTo>
                    <a:pt x="412" y="2064"/>
                    <a:pt x="823" y="2010"/>
                    <a:pt x="1225" y="1919"/>
                  </a:cubicBezTo>
                  <a:cubicBezTo>
                    <a:pt x="1317" y="1899"/>
                    <a:pt x="1413" y="1874"/>
                    <a:pt x="1482" y="1810"/>
                  </a:cubicBezTo>
                  <a:cubicBezTo>
                    <a:pt x="1574" y="1725"/>
                    <a:pt x="1598" y="1591"/>
                    <a:pt x="1616" y="1467"/>
                  </a:cubicBezTo>
                  <a:cubicBezTo>
                    <a:pt x="1688" y="978"/>
                    <a:pt x="1760" y="489"/>
                    <a:pt x="1832" y="0"/>
                  </a:cubicBez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2" name="Google Shape;2193;p47"/>
          <p:cNvGrpSpPr/>
          <p:nvPr/>
        </p:nvGrpSpPr>
        <p:grpSpPr>
          <a:xfrm rot="3607908">
            <a:off x="-577638" y="4195877"/>
            <a:ext cx="1748257" cy="1526296"/>
            <a:chOff x="-800109" y="3421521"/>
            <a:chExt cx="3068580" cy="3304772"/>
          </a:xfrm>
        </p:grpSpPr>
        <p:sp>
          <p:nvSpPr>
            <p:cNvPr id="43" name="Google Shape;2194;p47"/>
            <p:cNvSpPr/>
            <p:nvPr/>
          </p:nvSpPr>
          <p:spPr>
            <a:xfrm>
              <a:off x="-648165" y="3541695"/>
              <a:ext cx="2916636"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4" name="Google Shape;2195;p47"/>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2196;p47"/>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6" name="Google Shape;2197;p47"/>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2198;p47"/>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8" name="Google Shape;2199;p47"/>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2200;p47"/>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0" name="Google Shape;2201;p47"/>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2202;p47"/>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52" name="Google Shape;2203;p47"/>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2204;p47"/>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4" name="Google Shape;2205;p47"/>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55" name="Google Shape;2206;p47"/>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6" name="Google Shape;2207;p47"/>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7" name="Google Shape;2208;p47"/>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2209;p47"/>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9" name="Google Shape;2210;p47"/>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2211;p47"/>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2212;p47"/>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Nursing Department</a:t>
            </a:r>
            <a:endParaRPr lang="en-US"/>
          </a:p>
        </p:txBody>
      </p:sp>
      <p:grpSp>
        <p:nvGrpSpPr>
          <p:cNvPr id="3" name="Google Shape;2134;p44"/>
          <p:cNvGrpSpPr/>
          <p:nvPr/>
        </p:nvGrpSpPr>
        <p:grpSpPr>
          <a:xfrm>
            <a:off x="4453444" y="594120"/>
            <a:ext cx="469686" cy="469686"/>
            <a:chOff x="-25834600" y="3176875"/>
            <a:chExt cx="296950" cy="296950"/>
          </a:xfrm>
        </p:grpSpPr>
        <p:sp>
          <p:nvSpPr>
            <p:cNvPr id="4" name="Google Shape;2135;p4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 name="Google Shape;2136;p4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 name="Google Shape;2137;p4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2138;p4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2139;p4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5" name="Google Shape;2949;p71"/>
          <p:cNvGrpSpPr/>
          <p:nvPr/>
        </p:nvGrpSpPr>
        <p:grpSpPr>
          <a:xfrm rot="2532132">
            <a:off x="8343474" y="4101669"/>
            <a:ext cx="755405" cy="998436"/>
            <a:chOff x="4227933" y="2780240"/>
            <a:chExt cx="756072" cy="1082522"/>
          </a:xfrm>
        </p:grpSpPr>
        <p:sp>
          <p:nvSpPr>
            <p:cNvPr id="46" name="Google Shape;2950;p71"/>
            <p:cNvSpPr/>
            <p:nvPr/>
          </p:nvSpPr>
          <p:spPr>
            <a:xfrm>
              <a:off x="4287765" y="2815522"/>
              <a:ext cx="696240" cy="1047240"/>
            </a:xfrm>
            <a:custGeom>
              <a:avLst/>
              <a:gdLst/>
              <a:ahLst/>
              <a:cxnLst/>
              <a:rect l="l" t="t" r="r" b="b"/>
              <a:pathLst>
                <a:path w="1934" h="2909" extrusionOk="0">
                  <a:moveTo>
                    <a:pt x="1637" y="330"/>
                  </a:moveTo>
                  <a:lnTo>
                    <a:pt x="1823" y="330"/>
                  </a:lnTo>
                  <a:lnTo>
                    <a:pt x="1823" y="0"/>
                  </a:lnTo>
                  <a:lnTo>
                    <a:pt x="111" y="0"/>
                  </a:lnTo>
                  <a:lnTo>
                    <a:pt x="111" y="330"/>
                  </a:lnTo>
                  <a:lnTo>
                    <a:pt x="297" y="330"/>
                  </a:lnTo>
                  <a:lnTo>
                    <a:pt x="0" y="640"/>
                  </a:lnTo>
                  <a:lnTo>
                    <a:pt x="0" y="1179"/>
                  </a:lnTo>
                  <a:lnTo>
                    <a:pt x="0" y="1179"/>
                  </a:lnTo>
                  <a:lnTo>
                    <a:pt x="0" y="2016"/>
                  </a:lnTo>
                  <a:lnTo>
                    <a:pt x="0" y="2016"/>
                  </a:lnTo>
                  <a:lnTo>
                    <a:pt x="0" y="2817"/>
                  </a:lnTo>
                  <a:cubicBezTo>
                    <a:pt x="34" y="2824"/>
                    <a:pt x="68" y="2830"/>
                    <a:pt x="102" y="2836"/>
                  </a:cubicBezTo>
                  <a:cubicBezTo>
                    <a:pt x="713" y="2939"/>
                    <a:pt x="1323" y="2933"/>
                    <a:pt x="1934" y="2817"/>
                  </a:cubicBezTo>
                  <a:lnTo>
                    <a:pt x="1934" y="754"/>
                  </a:lnTo>
                  <a:lnTo>
                    <a:pt x="1934" y="640"/>
                  </a:lnTo>
                  <a:lnTo>
                    <a:pt x="1637" y="33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2951;p71"/>
            <p:cNvSpPr/>
            <p:nvPr/>
          </p:nvSpPr>
          <p:spPr>
            <a:xfrm>
              <a:off x="4227933" y="2882480"/>
              <a:ext cx="696240" cy="945360"/>
            </a:xfrm>
            <a:custGeom>
              <a:avLst/>
              <a:gdLst/>
              <a:ahLst/>
              <a:cxnLst/>
              <a:rect l="l" t="t" r="r" b="b"/>
              <a:pathLst>
                <a:path w="1934" h="2626" extrusionOk="0">
                  <a:moveTo>
                    <a:pt x="1934" y="357"/>
                  </a:moveTo>
                  <a:lnTo>
                    <a:pt x="1934" y="2534"/>
                  </a:lnTo>
                  <a:cubicBezTo>
                    <a:pt x="1323" y="2650"/>
                    <a:pt x="713" y="2656"/>
                    <a:pt x="102" y="2552"/>
                  </a:cubicBezTo>
                  <a:cubicBezTo>
                    <a:pt x="68" y="2547"/>
                    <a:pt x="34" y="2541"/>
                    <a:pt x="0" y="2534"/>
                  </a:cubicBezTo>
                  <a:lnTo>
                    <a:pt x="0" y="357"/>
                  </a:lnTo>
                  <a:lnTo>
                    <a:pt x="341" y="0"/>
                  </a:lnTo>
                  <a:lnTo>
                    <a:pt x="1593" y="0"/>
                  </a:lnTo>
                  <a:lnTo>
                    <a:pt x="1934" y="35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8" name="Google Shape;2952;p71"/>
            <p:cNvSpPr/>
            <p:nvPr/>
          </p:nvSpPr>
          <p:spPr>
            <a:xfrm>
              <a:off x="4297053" y="2951960"/>
              <a:ext cx="558000" cy="806400"/>
            </a:xfrm>
            <a:custGeom>
              <a:avLst/>
              <a:gdLst/>
              <a:ahLst/>
              <a:cxnLst/>
              <a:rect l="l" t="t" r="r" b="b"/>
              <a:pathLst>
                <a:path w="1550" h="2240" extrusionOk="0">
                  <a:moveTo>
                    <a:pt x="775" y="2240"/>
                  </a:moveTo>
                  <a:cubicBezTo>
                    <a:pt x="518" y="2240"/>
                    <a:pt x="258" y="2220"/>
                    <a:pt x="0" y="2179"/>
                  </a:cubicBezTo>
                  <a:lnTo>
                    <a:pt x="0" y="241"/>
                  </a:lnTo>
                  <a:lnTo>
                    <a:pt x="231" y="0"/>
                  </a:lnTo>
                  <a:lnTo>
                    <a:pt x="1319" y="0"/>
                  </a:lnTo>
                  <a:lnTo>
                    <a:pt x="1550" y="241"/>
                  </a:lnTo>
                  <a:lnTo>
                    <a:pt x="1550" y="2179"/>
                  </a:lnTo>
                  <a:cubicBezTo>
                    <a:pt x="1292" y="2220"/>
                    <a:pt x="1032" y="2240"/>
                    <a:pt x="775" y="224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2953;p71"/>
            <p:cNvSpPr/>
            <p:nvPr/>
          </p:nvSpPr>
          <p:spPr>
            <a:xfrm>
              <a:off x="4227933" y="3204680"/>
              <a:ext cx="696240" cy="301320"/>
            </a:xfrm>
            <a:custGeom>
              <a:avLst/>
              <a:gdLst/>
              <a:ahLst/>
              <a:cxnLst/>
              <a:rect l="l" t="t" r="r" b="b"/>
              <a:pathLst>
                <a:path w="1934" h="837" extrusionOk="0">
                  <a:moveTo>
                    <a:pt x="1934" y="837"/>
                  </a:moveTo>
                  <a:lnTo>
                    <a:pt x="0" y="837"/>
                  </a:lnTo>
                  <a:lnTo>
                    <a:pt x="0" y="0"/>
                  </a:lnTo>
                  <a:lnTo>
                    <a:pt x="1934" y="0"/>
                  </a:lnTo>
                  <a:lnTo>
                    <a:pt x="1934" y="83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0" name="Google Shape;2954;p71"/>
            <p:cNvSpPr/>
            <p:nvPr/>
          </p:nvSpPr>
          <p:spPr>
            <a:xfrm>
              <a:off x="4473093" y="3252560"/>
              <a:ext cx="205920" cy="205920"/>
            </a:xfrm>
            <a:custGeom>
              <a:avLst/>
              <a:gdLst/>
              <a:ahLst/>
              <a:cxnLst/>
              <a:rect l="l" t="t" r="r" b="b"/>
              <a:pathLst>
                <a:path w="572" h="572" extrusionOk="0">
                  <a:moveTo>
                    <a:pt x="572" y="171"/>
                  </a:moveTo>
                  <a:lnTo>
                    <a:pt x="401" y="171"/>
                  </a:lnTo>
                  <a:lnTo>
                    <a:pt x="401" y="0"/>
                  </a:lnTo>
                  <a:lnTo>
                    <a:pt x="172" y="0"/>
                  </a:lnTo>
                  <a:lnTo>
                    <a:pt x="172" y="171"/>
                  </a:lnTo>
                  <a:lnTo>
                    <a:pt x="0" y="171"/>
                  </a:lnTo>
                  <a:lnTo>
                    <a:pt x="0" y="400"/>
                  </a:lnTo>
                  <a:lnTo>
                    <a:pt x="172" y="400"/>
                  </a:lnTo>
                  <a:lnTo>
                    <a:pt x="172" y="572"/>
                  </a:lnTo>
                  <a:lnTo>
                    <a:pt x="401" y="572"/>
                  </a:lnTo>
                  <a:lnTo>
                    <a:pt x="401" y="400"/>
                  </a:lnTo>
                  <a:lnTo>
                    <a:pt x="572" y="400"/>
                  </a:lnTo>
                  <a:lnTo>
                    <a:pt x="572" y="171"/>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2955;p71"/>
            <p:cNvSpPr/>
            <p:nvPr/>
          </p:nvSpPr>
          <p:spPr>
            <a:xfrm>
              <a:off x="4267893" y="2780240"/>
              <a:ext cx="616320" cy="119160"/>
            </a:xfrm>
            <a:custGeom>
              <a:avLst/>
              <a:gdLst/>
              <a:ahLst/>
              <a:cxnLst/>
              <a:rect l="l" t="t" r="r" b="b"/>
              <a:pathLst>
                <a:path w="1712" h="331" extrusionOk="0">
                  <a:moveTo>
                    <a:pt x="1712" y="331"/>
                  </a:moveTo>
                  <a:lnTo>
                    <a:pt x="0" y="331"/>
                  </a:lnTo>
                  <a:lnTo>
                    <a:pt x="0" y="0"/>
                  </a:lnTo>
                  <a:lnTo>
                    <a:pt x="1712" y="0"/>
                  </a:lnTo>
                  <a:lnTo>
                    <a:pt x="1712" y="331"/>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2" name="Google Shape;2956;p71"/>
            <p:cNvSpPr/>
            <p:nvPr/>
          </p:nvSpPr>
          <p:spPr>
            <a:xfrm>
              <a:off x="457101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2957;p71"/>
            <p:cNvSpPr/>
            <p:nvPr/>
          </p:nvSpPr>
          <p:spPr>
            <a:xfrm>
              <a:off x="454509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4" name="Google Shape;2958;p71"/>
            <p:cNvSpPr/>
            <p:nvPr/>
          </p:nvSpPr>
          <p:spPr>
            <a:xfrm>
              <a:off x="4519173" y="2789240"/>
              <a:ext cx="9720" cy="101160"/>
            </a:xfrm>
            <a:custGeom>
              <a:avLst/>
              <a:gdLst/>
              <a:ahLst/>
              <a:cxnLst/>
              <a:rect l="l" t="t" r="r" b="b"/>
              <a:pathLst>
                <a:path w="27" h="281" extrusionOk="0">
                  <a:moveTo>
                    <a:pt x="27" y="281"/>
                  </a:moveTo>
                  <a:lnTo>
                    <a:pt x="0" y="281"/>
                  </a:lnTo>
                  <a:lnTo>
                    <a:pt x="0" y="0"/>
                  </a:lnTo>
                  <a:lnTo>
                    <a:pt x="27" y="0"/>
                  </a:lnTo>
                  <a:lnTo>
                    <a:pt x="27"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2959;p71"/>
            <p:cNvSpPr/>
            <p:nvPr/>
          </p:nvSpPr>
          <p:spPr>
            <a:xfrm>
              <a:off x="449289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6" name="Google Shape;2960;p71"/>
            <p:cNvSpPr/>
            <p:nvPr/>
          </p:nvSpPr>
          <p:spPr>
            <a:xfrm>
              <a:off x="446697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7" name="Google Shape;2961;p71"/>
            <p:cNvSpPr/>
            <p:nvPr/>
          </p:nvSpPr>
          <p:spPr>
            <a:xfrm>
              <a:off x="444069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2962;p71"/>
            <p:cNvSpPr/>
            <p:nvPr/>
          </p:nvSpPr>
          <p:spPr>
            <a:xfrm>
              <a:off x="441477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9" name="Google Shape;2963;p71"/>
            <p:cNvSpPr/>
            <p:nvPr/>
          </p:nvSpPr>
          <p:spPr>
            <a:xfrm>
              <a:off x="438885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2964;p71"/>
            <p:cNvSpPr/>
            <p:nvPr/>
          </p:nvSpPr>
          <p:spPr>
            <a:xfrm>
              <a:off x="4362933" y="2789240"/>
              <a:ext cx="9720" cy="101160"/>
            </a:xfrm>
            <a:custGeom>
              <a:avLst/>
              <a:gdLst/>
              <a:ahLst/>
              <a:cxnLst/>
              <a:rect l="l" t="t" r="r" b="b"/>
              <a:pathLst>
                <a:path w="27" h="281" extrusionOk="0">
                  <a:moveTo>
                    <a:pt x="27" y="281"/>
                  </a:moveTo>
                  <a:lnTo>
                    <a:pt x="0" y="281"/>
                  </a:lnTo>
                  <a:lnTo>
                    <a:pt x="0" y="0"/>
                  </a:lnTo>
                  <a:lnTo>
                    <a:pt x="27" y="0"/>
                  </a:lnTo>
                  <a:lnTo>
                    <a:pt x="27"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2965;p71"/>
            <p:cNvSpPr/>
            <p:nvPr/>
          </p:nvSpPr>
          <p:spPr>
            <a:xfrm>
              <a:off x="433665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2966;p71"/>
            <p:cNvSpPr/>
            <p:nvPr/>
          </p:nvSpPr>
          <p:spPr>
            <a:xfrm>
              <a:off x="4310733" y="2789240"/>
              <a:ext cx="9720" cy="101160"/>
            </a:xfrm>
            <a:custGeom>
              <a:avLst/>
              <a:gdLst/>
              <a:ahLst/>
              <a:cxnLst/>
              <a:rect l="l" t="t" r="r" b="b"/>
              <a:pathLst>
                <a:path w="27" h="281" extrusionOk="0">
                  <a:moveTo>
                    <a:pt x="27" y="281"/>
                  </a:moveTo>
                  <a:lnTo>
                    <a:pt x="0" y="281"/>
                  </a:lnTo>
                  <a:lnTo>
                    <a:pt x="0" y="0"/>
                  </a:lnTo>
                  <a:lnTo>
                    <a:pt x="27" y="0"/>
                  </a:lnTo>
                  <a:lnTo>
                    <a:pt x="27"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2967;p71"/>
            <p:cNvSpPr/>
            <p:nvPr/>
          </p:nvSpPr>
          <p:spPr>
            <a:xfrm>
              <a:off x="4284813" y="2789240"/>
              <a:ext cx="9720" cy="101160"/>
            </a:xfrm>
            <a:custGeom>
              <a:avLst/>
              <a:gdLst/>
              <a:ahLst/>
              <a:cxnLst/>
              <a:rect l="l" t="t" r="r" b="b"/>
              <a:pathLst>
                <a:path w="27" h="281" extrusionOk="0">
                  <a:moveTo>
                    <a:pt x="27" y="281"/>
                  </a:moveTo>
                  <a:lnTo>
                    <a:pt x="0" y="281"/>
                  </a:lnTo>
                  <a:lnTo>
                    <a:pt x="0" y="0"/>
                  </a:lnTo>
                  <a:lnTo>
                    <a:pt x="27" y="0"/>
                  </a:lnTo>
                  <a:lnTo>
                    <a:pt x="27"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4" name="Google Shape;2968;p71"/>
            <p:cNvSpPr/>
            <p:nvPr/>
          </p:nvSpPr>
          <p:spPr>
            <a:xfrm>
              <a:off x="4597293" y="2789240"/>
              <a:ext cx="9720" cy="101160"/>
            </a:xfrm>
            <a:custGeom>
              <a:avLst/>
              <a:gdLst/>
              <a:ahLst/>
              <a:cxnLst/>
              <a:rect l="l" t="t" r="r" b="b"/>
              <a:pathLst>
                <a:path w="27" h="281" extrusionOk="0">
                  <a:moveTo>
                    <a:pt x="0" y="281"/>
                  </a:moveTo>
                  <a:lnTo>
                    <a:pt x="27" y="281"/>
                  </a:lnTo>
                  <a:lnTo>
                    <a:pt x="27"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5" name="Google Shape;2969;p71"/>
            <p:cNvSpPr/>
            <p:nvPr/>
          </p:nvSpPr>
          <p:spPr>
            <a:xfrm>
              <a:off x="4623213" y="2789240"/>
              <a:ext cx="9720" cy="101160"/>
            </a:xfrm>
            <a:custGeom>
              <a:avLst/>
              <a:gdLst/>
              <a:ahLst/>
              <a:cxnLst/>
              <a:rect l="l" t="t" r="r" b="b"/>
              <a:pathLst>
                <a:path w="27" h="281" extrusionOk="0">
                  <a:moveTo>
                    <a:pt x="0" y="281"/>
                  </a:moveTo>
                  <a:lnTo>
                    <a:pt x="27" y="281"/>
                  </a:lnTo>
                  <a:lnTo>
                    <a:pt x="27"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6" name="Google Shape;2970;p71"/>
            <p:cNvSpPr/>
            <p:nvPr/>
          </p:nvSpPr>
          <p:spPr>
            <a:xfrm>
              <a:off x="464913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7" name="Google Shape;2971;p71"/>
            <p:cNvSpPr/>
            <p:nvPr/>
          </p:nvSpPr>
          <p:spPr>
            <a:xfrm>
              <a:off x="4675413" y="2789240"/>
              <a:ext cx="9720" cy="101160"/>
            </a:xfrm>
            <a:custGeom>
              <a:avLst/>
              <a:gdLst/>
              <a:ahLst/>
              <a:cxnLst/>
              <a:rect l="l" t="t" r="r" b="b"/>
              <a:pathLst>
                <a:path w="27" h="281" extrusionOk="0">
                  <a:moveTo>
                    <a:pt x="0" y="281"/>
                  </a:moveTo>
                  <a:lnTo>
                    <a:pt x="27" y="281"/>
                  </a:lnTo>
                  <a:lnTo>
                    <a:pt x="27"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8" name="Google Shape;2972;p71"/>
            <p:cNvSpPr/>
            <p:nvPr/>
          </p:nvSpPr>
          <p:spPr>
            <a:xfrm>
              <a:off x="470133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9" name="Google Shape;2973;p71"/>
            <p:cNvSpPr/>
            <p:nvPr/>
          </p:nvSpPr>
          <p:spPr>
            <a:xfrm>
              <a:off x="472725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0" name="Google Shape;2974;p71"/>
            <p:cNvSpPr/>
            <p:nvPr/>
          </p:nvSpPr>
          <p:spPr>
            <a:xfrm>
              <a:off x="475317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1" name="Google Shape;2975;p71"/>
            <p:cNvSpPr/>
            <p:nvPr/>
          </p:nvSpPr>
          <p:spPr>
            <a:xfrm>
              <a:off x="477945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2" name="Google Shape;2976;p71"/>
            <p:cNvSpPr/>
            <p:nvPr/>
          </p:nvSpPr>
          <p:spPr>
            <a:xfrm>
              <a:off x="480537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3" name="Google Shape;2977;p71"/>
            <p:cNvSpPr/>
            <p:nvPr/>
          </p:nvSpPr>
          <p:spPr>
            <a:xfrm>
              <a:off x="4831653" y="2789240"/>
              <a:ext cx="9720" cy="101160"/>
            </a:xfrm>
            <a:custGeom>
              <a:avLst/>
              <a:gdLst/>
              <a:ahLst/>
              <a:cxnLst/>
              <a:rect l="l" t="t" r="r" b="b"/>
              <a:pathLst>
                <a:path w="27" h="281" extrusionOk="0">
                  <a:moveTo>
                    <a:pt x="0" y="281"/>
                  </a:moveTo>
                  <a:lnTo>
                    <a:pt x="27" y="281"/>
                  </a:lnTo>
                  <a:lnTo>
                    <a:pt x="27"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4" name="Google Shape;2978;p71"/>
            <p:cNvSpPr/>
            <p:nvPr/>
          </p:nvSpPr>
          <p:spPr>
            <a:xfrm>
              <a:off x="485757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5" name="Google Shape;2979;p71"/>
            <p:cNvSpPr/>
            <p:nvPr/>
          </p:nvSpPr>
          <p:spPr>
            <a:xfrm>
              <a:off x="4264653" y="3052040"/>
              <a:ext cx="659520" cy="775800"/>
            </a:xfrm>
            <a:custGeom>
              <a:avLst/>
              <a:gdLst/>
              <a:ahLst/>
              <a:cxnLst/>
              <a:rect l="l" t="t" r="r" b="b"/>
              <a:pathLst>
                <a:path w="1832" h="2155" extrusionOk="0">
                  <a:moveTo>
                    <a:pt x="1832" y="0"/>
                  </a:moveTo>
                  <a:lnTo>
                    <a:pt x="1832" y="2063"/>
                  </a:lnTo>
                  <a:cubicBezTo>
                    <a:pt x="1221" y="2179"/>
                    <a:pt x="611" y="2185"/>
                    <a:pt x="0" y="2081"/>
                  </a:cubicBezTo>
                  <a:cubicBezTo>
                    <a:pt x="412" y="2064"/>
                    <a:pt x="823" y="2010"/>
                    <a:pt x="1225" y="1919"/>
                  </a:cubicBezTo>
                  <a:cubicBezTo>
                    <a:pt x="1317" y="1899"/>
                    <a:pt x="1413" y="1874"/>
                    <a:pt x="1482" y="1810"/>
                  </a:cubicBezTo>
                  <a:cubicBezTo>
                    <a:pt x="1574" y="1725"/>
                    <a:pt x="1598" y="1591"/>
                    <a:pt x="1616" y="1467"/>
                  </a:cubicBezTo>
                  <a:cubicBezTo>
                    <a:pt x="1688" y="978"/>
                    <a:pt x="1760" y="489"/>
                    <a:pt x="1832" y="0"/>
                  </a:cubicBez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pic>
        <p:nvPicPr>
          <p:cNvPr id="97" name="Picture 96"/>
          <p:cNvPicPr>
            <a:picLocks noChangeAspect="1"/>
          </p:cNvPicPr>
          <p:nvPr/>
        </p:nvPicPr>
        <p:blipFill>
          <a:blip r:embed="rId1"/>
          <a:stretch>
            <a:fillRect/>
          </a:stretch>
        </p:blipFill>
        <p:spPr>
          <a:xfrm>
            <a:off x="1347997" y="1682147"/>
            <a:ext cx="6544711" cy="2630283"/>
          </a:xfrm>
          <a:prstGeom prst="rect">
            <a:avLst/>
          </a:prstGeom>
          <a:ln>
            <a:noFill/>
          </a:ln>
          <a:effectLst>
            <a:outerShdw blurRad="292100" dist="139700" dir="2700000" algn="tl" rotWithShape="0">
              <a:srgbClr val="333333">
                <a:alpha val="65000"/>
              </a:srgbClr>
            </a:outerShdw>
          </a:effectLst>
        </p:spPr>
      </p:pic>
      <p:grpSp>
        <p:nvGrpSpPr>
          <p:cNvPr id="98" name="Google Shape;2193;p47"/>
          <p:cNvGrpSpPr/>
          <p:nvPr/>
        </p:nvGrpSpPr>
        <p:grpSpPr>
          <a:xfrm rot="16036324">
            <a:off x="7373715" y="1507148"/>
            <a:ext cx="844575" cy="687339"/>
            <a:chOff x="-800109" y="3421521"/>
            <a:chExt cx="3068581" cy="3304776"/>
          </a:xfrm>
        </p:grpSpPr>
        <p:sp>
          <p:nvSpPr>
            <p:cNvPr id="99" name="Google Shape;2194;p47"/>
            <p:cNvSpPr/>
            <p:nvPr/>
          </p:nvSpPr>
          <p:spPr>
            <a:xfrm>
              <a:off x="-648165" y="3541696"/>
              <a:ext cx="2916637" cy="3184601"/>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00" name="Google Shape;2195;p47"/>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1" name="Google Shape;2196;p47"/>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2" name="Google Shape;2197;p47"/>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3" name="Google Shape;2198;p47"/>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4" name="Google Shape;2199;p47"/>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5" name="Google Shape;2200;p47"/>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6" name="Google Shape;2201;p47"/>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7" name="Google Shape;2202;p47"/>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08" name="Google Shape;2203;p47"/>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9" name="Google Shape;2204;p47"/>
            <p:cNvSpPr/>
            <p:nvPr/>
          </p:nvSpPr>
          <p:spPr>
            <a:xfrm>
              <a:off x="-786296" y="3741983"/>
              <a:ext cx="2454587"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0" name="Google Shape;2205;p47"/>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11" name="Google Shape;2206;p47"/>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2" name="Google Shape;2207;p47"/>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3" name="Google Shape;2208;p47"/>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4" name="Google Shape;2209;p47"/>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5" name="Google Shape;2210;p47"/>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6" name="Google Shape;2211;p47"/>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7" name="Google Shape;2212;p47"/>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050" y="227174"/>
            <a:ext cx="7725900" cy="572700"/>
          </a:xfrm>
        </p:spPr>
        <p:txBody>
          <a:bodyPr/>
          <a:lstStyle/>
          <a:p>
            <a:pPr algn="ctr"/>
            <a:r>
              <a:rPr lang="en-US"/>
              <a:t>Patient Care</a:t>
            </a:r>
            <a:endParaRPr lang="en-US"/>
          </a:p>
        </p:txBody>
      </p:sp>
      <p:grpSp>
        <p:nvGrpSpPr>
          <p:cNvPr id="45" name="Google Shape;2949;p71"/>
          <p:cNvGrpSpPr/>
          <p:nvPr/>
        </p:nvGrpSpPr>
        <p:grpSpPr>
          <a:xfrm rot="18288965">
            <a:off x="7541996" y="3194979"/>
            <a:ext cx="1469914" cy="1932143"/>
            <a:chOff x="4227933" y="2780240"/>
            <a:chExt cx="756072" cy="1082522"/>
          </a:xfrm>
        </p:grpSpPr>
        <p:sp>
          <p:nvSpPr>
            <p:cNvPr id="46" name="Google Shape;2950;p71"/>
            <p:cNvSpPr/>
            <p:nvPr/>
          </p:nvSpPr>
          <p:spPr>
            <a:xfrm>
              <a:off x="4287765" y="2815522"/>
              <a:ext cx="696240" cy="1047240"/>
            </a:xfrm>
            <a:custGeom>
              <a:avLst/>
              <a:gdLst/>
              <a:ahLst/>
              <a:cxnLst/>
              <a:rect l="l" t="t" r="r" b="b"/>
              <a:pathLst>
                <a:path w="1934" h="2909" extrusionOk="0">
                  <a:moveTo>
                    <a:pt x="1637" y="330"/>
                  </a:moveTo>
                  <a:lnTo>
                    <a:pt x="1823" y="330"/>
                  </a:lnTo>
                  <a:lnTo>
                    <a:pt x="1823" y="0"/>
                  </a:lnTo>
                  <a:lnTo>
                    <a:pt x="111" y="0"/>
                  </a:lnTo>
                  <a:lnTo>
                    <a:pt x="111" y="330"/>
                  </a:lnTo>
                  <a:lnTo>
                    <a:pt x="297" y="330"/>
                  </a:lnTo>
                  <a:lnTo>
                    <a:pt x="0" y="640"/>
                  </a:lnTo>
                  <a:lnTo>
                    <a:pt x="0" y="1179"/>
                  </a:lnTo>
                  <a:lnTo>
                    <a:pt x="0" y="1179"/>
                  </a:lnTo>
                  <a:lnTo>
                    <a:pt x="0" y="2016"/>
                  </a:lnTo>
                  <a:lnTo>
                    <a:pt x="0" y="2016"/>
                  </a:lnTo>
                  <a:lnTo>
                    <a:pt x="0" y="2817"/>
                  </a:lnTo>
                  <a:cubicBezTo>
                    <a:pt x="34" y="2824"/>
                    <a:pt x="68" y="2830"/>
                    <a:pt x="102" y="2836"/>
                  </a:cubicBezTo>
                  <a:cubicBezTo>
                    <a:pt x="713" y="2939"/>
                    <a:pt x="1323" y="2933"/>
                    <a:pt x="1934" y="2817"/>
                  </a:cubicBezTo>
                  <a:lnTo>
                    <a:pt x="1934" y="754"/>
                  </a:lnTo>
                  <a:lnTo>
                    <a:pt x="1934" y="640"/>
                  </a:lnTo>
                  <a:lnTo>
                    <a:pt x="1637" y="33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2951;p71"/>
            <p:cNvSpPr/>
            <p:nvPr/>
          </p:nvSpPr>
          <p:spPr>
            <a:xfrm>
              <a:off x="4227933" y="2882480"/>
              <a:ext cx="696240" cy="945360"/>
            </a:xfrm>
            <a:custGeom>
              <a:avLst/>
              <a:gdLst/>
              <a:ahLst/>
              <a:cxnLst/>
              <a:rect l="l" t="t" r="r" b="b"/>
              <a:pathLst>
                <a:path w="1934" h="2626" extrusionOk="0">
                  <a:moveTo>
                    <a:pt x="1934" y="357"/>
                  </a:moveTo>
                  <a:lnTo>
                    <a:pt x="1934" y="2534"/>
                  </a:lnTo>
                  <a:cubicBezTo>
                    <a:pt x="1323" y="2650"/>
                    <a:pt x="713" y="2656"/>
                    <a:pt x="102" y="2552"/>
                  </a:cubicBezTo>
                  <a:cubicBezTo>
                    <a:pt x="68" y="2547"/>
                    <a:pt x="34" y="2541"/>
                    <a:pt x="0" y="2534"/>
                  </a:cubicBezTo>
                  <a:lnTo>
                    <a:pt x="0" y="357"/>
                  </a:lnTo>
                  <a:lnTo>
                    <a:pt x="341" y="0"/>
                  </a:lnTo>
                  <a:lnTo>
                    <a:pt x="1593" y="0"/>
                  </a:lnTo>
                  <a:lnTo>
                    <a:pt x="1934" y="35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8" name="Google Shape;2952;p71"/>
            <p:cNvSpPr/>
            <p:nvPr/>
          </p:nvSpPr>
          <p:spPr>
            <a:xfrm>
              <a:off x="4297053" y="2951960"/>
              <a:ext cx="558000" cy="806400"/>
            </a:xfrm>
            <a:custGeom>
              <a:avLst/>
              <a:gdLst/>
              <a:ahLst/>
              <a:cxnLst/>
              <a:rect l="l" t="t" r="r" b="b"/>
              <a:pathLst>
                <a:path w="1550" h="2240" extrusionOk="0">
                  <a:moveTo>
                    <a:pt x="775" y="2240"/>
                  </a:moveTo>
                  <a:cubicBezTo>
                    <a:pt x="518" y="2240"/>
                    <a:pt x="258" y="2220"/>
                    <a:pt x="0" y="2179"/>
                  </a:cubicBezTo>
                  <a:lnTo>
                    <a:pt x="0" y="241"/>
                  </a:lnTo>
                  <a:lnTo>
                    <a:pt x="231" y="0"/>
                  </a:lnTo>
                  <a:lnTo>
                    <a:pt x="1319" y="0"/>
                  </a:lnTo>
                  <a:lnTo>
                    <a:pt x="1550" y="241"/>
                  </a:lnTo>
                  <a:lnTo>
                    <a:pt x="1550" y="2179"/>
                  </a:lnTo>
                  <a:cubicBezTo>
                    <a:pt x="1292" y="2220"/>
                    <a:pt x="1032" y="2240"/>
                    <a:pt x="775" y="224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2953;p71"/>
            <p:cNvSpPr/>
            <p:nvPr/>
          </p:nvSpPr>
          <p:spPr>
            <a:xfrm>
              <a:off x="4227933" y="3204680"/>
              <a:ext cx="696240" cy="301320"/>
            </a:xfrm>
            <a:custGeom>
              <a:avLst/>
              <a:gdLst/>
              <a:ahLst/>
              <a:cxnLst/>
              <a:rect l="l" t="t" r="r" b="b"/>
              <a:pathLst>
                <a:path w="1934" h="837" extrusionOk="0">
                  <a:moveTo>
                    <a:pt x="1934" y="837"/>
                  </a:moveTo>
                  <a:lnTo>
                    <a:pt x="0" y="837"/>
                  </a:lnTo>
                  <a:lnTo>
                    <a:pt x="0" y="0"/>
                  </a:lnTo>
                  <a:lnTo>
                    <a:pt x="1934" y="0"/>
                  </a:lnTo>
                  <a:lnTo>
                    <a:pt x="1934" y="83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0" name="Google Shape;2954;p71"/>
            <p:cNvSpPr/>
            <p:nvPr/>
          </p:nvSpPr>
          <p:spPr>
            <a:xfrm>
              <a:off x="4473093" y="3252560"/>
              <a:ext cx="205920" cy="205920"/>
            </a:xfrm>
            <a:custGeom>
              <a:avLst/>
              <a:gdLst/>
              <a:ahLst/>
              <a:cxnLst/>
              <a:rect l="l" t="t" r="r" b="b"/>
              <a:pathLst>
                <a:path w="572" h="572" extrusionOk="0">
                  <a:moveTo>
                    <a:pt x="572" y="171"/>
                  </a:moveTo>
                  <a:lnTo>
                    <a:pt x="401" y="171"/>
                  </a:lnTo>
                  <a:lnTo>
                    <a:pt x="401" y="0"/>
                  </a:lnTo>
                  <a:lnTo>
                    <a:pt x="172" y="0"/>
                  </a:lnTo>
                  <a:lnTo>
                    <a:pt x="172" y="171"/>
                  </a:lnTo>
                  <a:lnTo>
                    <a:pt x="0" y="171"/>
                  </a:lnTo>
                  <a:lnTo>
                    <a:pt x="0" y="400"/>
                  </a:lnTo>
                  <a:lnTo>
                    <a:pt x="172" y="400"/>
                  </a:lnTo>
                  <a:lnTo>
                    <a:pt x="172" y="572"/>
                  </a:lnTo>
                  <a:lnTo>
                    <a:pt x="401" y="572"/>
                  </a:lnTo>
                  <a:lnTo>
                    <a:pt x="401" y="400"/>
                  </a:lnTo>
                  <a:lnTo>
                    <a:pt x="572" y="400"/>
                  </a:lnTo>
                  <a:lnTo>
                    <a:pt x="572" y="171"/>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2955;p71"/>
            <p:cNvSpPr/>
            <p:nvPr/>
          </p:nvSpPr>
          <p:spPr>
            <a:xfrm>
              <a:off x="4267893" y="2780240"/>
              <a:ext cx="616320" cy="119160"/>
            </a:xfrm>
            <a:custGeom>
              <a:avLst/>
              <a:gdLst/>
              <a:ahLst/>
              <a:cxnLst/>
              <a:rect l="l" t="t" r="r" b="b"/>
              <a:pathLst>
                <a:path w="1712" h="331" extrusionOk="0">
                  <a:moveTo>
                    <a:pt x="1712" y="331"/>
                  </a:moveTo>
                  <a:lnTo>
                    <a:pt x="0" y="331"/>
                  </a:lnTo>
                  <a:lnTo>
                    <a:pt x="0" y="0"/>
                  </a:lnTo>
                  <a:lnTo>
                    <a:pt x="1712" y="0"/>
                  </a:lnTo>
                  <a:lnTo>
                    <a:pt x="1712" y="331"/>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2" name="Google Shape;2956;p71"/>
            <p:cNvSpPr/>
            <p:nvPr/>
          </p:nvSpPr>
          <p:spPr>
            <a:xfrm>
              <a:off x="457101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2957;p71"/>
            <p:cNvSpPr/>
            <p:nvPr/>
          </p:nvSpPr>
          <p:spPr>
            <a:xfrm>
              <a:off x="454509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4" name="Google Shape;2958;p71"/>
            <p:cNvSpPr/>
            <p:nvPr/>
          </p:nvSpPr>
          <p:spPr>
            <a:xfrm>
              <a:off x="4519173" y="2789240"/>
              <a:ext cx="9720" cy="101160"/>
            </a:xfrm>
            <a:custGeom>
              <a:avLst/>
              <a:gdLst/>
              <a:ahLst/>
              <a:cxnLst/>
              <a:rect l="l" t="t" r="r" b="b"/>
              <a:pathLst>
                <a:path w="27" h="281" extrusionOk="0">
                  <a:moveTo>
                    <a:pt x="27" y="281"/>
                  </a:moveTo>
                  <a:lnTo>
                    <a:pt x="0" y="281"/>
                  </a:lnTo>
                  <a:lnTo>
                    <a:pt x="0" y="0"/>
                  </a:lnTo>
                  <a:lnTo>
                    <a:pt x="27" y="0"/>
                  </a:lnTo>
                  <a:lnTo>
                    <a:pt x="27"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2959;p71"/>
            <p:cNvSpPr/>
            <p:nvPr/>
          </p:nvSpPr>
          <p:spPr>
            <a:xfrm>
              <a:off x="449289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6" name="Google Shape;2960;p71"/>
            <p:cNvSpPr/>
            <p:nvPr/>
          </p:nvSpPr>
          <p:spPr>
            <a:xfrm>
              <a:off x="446697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7" name="Google Shape;2961;p71"/>
            <p:cNvSpPr/>
            <p:nvPr/>
          </p:nvSpPr>
          <p:spPr>
            <a:xfrm>
              <a:off x="444069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2962;p71"/>
            <p:cNvSpPr/>
            <p:nvPr/>
          </p:nvSpPr>
          <p:spPr>
            <a:xfrm>
              <a:off x="441477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9" name="Google Shape;2963;p71"/>
            <p:cNvSpPr/>
            <p:nvPr/>
          </p:nvSpPr>
          <p:spPr>
            <a:xfrm>
              <a:off x="438885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2964;p71"/>
            <p:cNvSpPr/>
            <p:nvPr/>
          </p:nvSpPr>
          <p:spPr>
            <a:xfrm>
              <a:off x="4362933" y="2789240"/>
              <a:ext cx="9720" cy="101160"/>
            </a:xfrm>
            <a:custGeom>
              <a:avLst/>
              <a:gdLst/>
              <a:ahLst/>
              <a:cxnLst/>
              <a:rect l="l" t="t" r="r" b="b"/>
              <a:pathLst>
                <a:path w="27" h="281" extrusionOk="0">
                  <a:moveTo>
                    <a:pt x="27" y="281"/>
                  </a:moveTo>
                  <a:lnTo>
                    <a:pt x="0" y="281"/>
                  </a:lnTo>
                  <a:lnTo>
                    <a:pt x="0" y="0"/>
                  </a:lnTo>
                  <a:lnTo>
                    <a:pt x="27" y="0"/>
                  </a:lnTo>
                  <a:lnTo>
                    <a:pt x="27"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2965;p71"/>
            <p:cNvSpPr/>
            <p:nvPr/>
          </p:nvSpPr>
          <p:spPr>
            <a:xfrm>
              <a:off x="433665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2966;p71"/>
            <p:cNvSpPr/>
            <p:nvPr/>
          </p:nvSpPr>
          <p:spPr>
            <a:xfrm>
              <a:off x="4310733" y="2789240"/>
              <a:ext cx="9720" cy="101160"/>
            </a:xfrm>
            <a:custGeom>
              <a:avLst/>
              <a:gdLst/>
              <a:ahLst/>
              <a:cxnLst/>
              <a:rect l="l" t="t" r="r" b="b"/>
              <a:pathLst>
                <a:path w="27" h="281" extrusionOk="0">
                  <a:moveTo>
                    <a:pt x="27" y="281"/>
                  </a:moveTo>
                  <a:lnTo>
                    <a:pt x="0" y="281"/>
                  </a:lnTo>
                  <a:lnTo>
                    <a:pt x="0" y="0"/>
                  </a:lnTo>
                  <a:lnTo>
                    <a:pt x="27" y="0"/>
                  </a:lnTo>
                  <a:lnTo>
                    <a:pt x="27"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2967;p71"/>
            <p:cNvSpPr/>
            <p:nvPr/>
          </p:nvSpPr>
          <p:spPr>
            <a:xfrm>
              <a:off x="4284813" y="2789240"/>
              <a:ext cx="9720" cy="101160"/>
            </a:xfrm>
            <a:custGeom>
              <a:avLst/>
              <a:gdLst/>
              <a:ahLst/>
              <a:cxnLst/>
              <a:rect l="l" t="t" r="r" b="b"/>
              <a:pathLst>
                <a:path w="27" h="281" extrusionOk="0">
                  <a:moveTo>
                    <a:pt x="27" y="281"/>
                  </a:moveTo>
                  <a:lnTo>
                    <a:pt x="0" y="281"/>
                  </a:lnTo>
                  <a:lnTo>
                    <a:pt x="0" y="0"/>
                  </a:lnTo>
                  <a:lnTo>
                    <a:pt x="27" y="0"/>
                  </a:lnTo>
                  <a:lnTo>
                    <a:pt x="27"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4" name="Google Shape;2968;p71"/>
            <p:cNvSpPr/>
            <p:nvPr/>
          </p:nvSpPr>
          <p:spPr>
            <a:xfrm>
              <a:off x="4597293" y="2789240"/>
              <a:ext cx="9720" cy="101160"/>
            </a:xfrm>
            <a:custGeom>
              <a:avLst/>
              <a:gdLst/>
              <a:ahLst/>
              <a:cxnLst/>
              <a:rect l="l" t="t" r="r" b="b"/>
              <a:pathLst>
                <a:path w="27" h="281" extrusionOk="0">
                  <a:moveTo>
                    <a:pt x="0" y="281"/>
                  </a:moveTo>
                  <a:lnTo>
                    <a:pt x="27" y="281"/>
                  </a:lnTo>
                  <a:lnTo>
                    <a:pt x="27"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5" name="Google Shape;2969;p71"/>
            <p:cNvSpPr/>
            <p:nvPr/>
          </p:nvSpPr>
          <p:spPr>
            <a:xfrm>
              <a:off x="4623213" y="2789240"/>
              <a:ext cx="9720" cy="101160"/>
            </a:xfrm>
            <a:custGeom>
              <a:avLst/>
              <a:gdLst/>
              <a:ahLst/>
              <a:cxnLst/>
              <a:rect l="l" t="t" r="r" b="b"/>
              <a:pathLst>
                <a:path w="27" h="281" extrusionOk="0">
                  <a:moveTo>
                    <a:pt x="0" y="281"/>
                  </a:moveTo>
                  <a:lnTo>
                    <a:pt x="27" y="281"/>
                  </a:lnTo>
                  <a:lnTo>
                    <a:pt x="27"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6" name="Google Shape;2970;p71"/>
            <p:cNvSpPr/>
            <p:nvPr/>
          </p:nvSpPr>
          <p:spPr>
            <a:xfrm>
              <a:off x="464913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7" name="Google Shape;2971;p71"/>
            <p:cNvSpPr/>
            <p:nvPr/>
          </p:nvSpPr>
          <p:spPr>
            <a:xfrm>
              <a:off x="4675413" y="2789240"/>
              <a:ext cx="9720" cy="101160"/>
            </a:xfrm>
            <a:custGeom>
              <a:avLst/>
              <a:gdLst/>
              <a:ahLst/>
              <a:cxnLst/>
              <a:rect l="l" t="t" r="r" b="b"/>
              <a:pathLst>
                <a:path w="27" h="281" extrusionOk="0">
                  <a:moveTo>
                    <a:pt x="0" y="281"/>
                  </a:moveTo>
                  <a:lnTo>
                    <a:pt x="27" y="281"/>
                  </a:lnTo>
                  <a:lnTo>
                    <a:pt x="27"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8" name="Google Shape;2972;p71"/>
            <p:cNvSpPr/>
            <p:nvPr/>
          </p:nvSpPr>
          <p:spPr>
            <a:xfrm>
              <a:off x="470133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9" name="Google Shape;2973;p71"/>
            <p:cNvSpPr/>
            <p:nvPr/>
          </p:nvSpPr>
          <p:spPr>
            <a:xfrm>
              <a:off x="472725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0" name="Google Shape;2974;p71"/>
            <p:cNvSpPr/>
            <p:nvPr/>
          </p:nvSpPr>
          <p:spPr>
            <a:xfrm>
              <a:off x="475317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1" name="Google Shape;2975;p71"/>
            <p:cNvSpPr/>
            <p:nvPr/>
          </p:nvSpPr>
          <p:spPr>
            <a:xfrm>
              <a:off x="477945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2" name="Google Shape;2976;p71"/>
            <p:cNvSpPr/>
            <p:nvPr/>
          </p:nvSpPr>
          <p:spPr>
            <a:xfrm>
              <a:off x="480537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3" name="Google Shape;2977;p71"/>
            <p:cNvSpPr/>
            <p:nvPr/>
          </p:nvSpPr>
          <p:spPr>
            <a:xfrm>
              <a:off x="4831653" y="2789240"/>
              <a:ext cx="9720" cy="101160"/>
            </a:xfrm>
            <a:custGeom>
              <a:avLst/>
              <a:gdLst/>
              <a:ahLst/>
              <a:cxnLst/>
              <a:rect l="l" t="t" r="r" b="b"/>
              <a:pathLst>
                <a:path w="27" h="281" extrusionOk="0">
                  <a:moveTo>
                    <a:pt x="0" y="281"/>
                  </a:moveTo>
                  <a:lnTo>
                    <a:pt x="27" y="281"/>
                  </a:lnTo>
                  <a:lnTo>
                    <a:pt x="27"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4" name="Google Shape;2978;p71"/>
            <p:cNvSpPr/>
            <p:nvPr/>
          </p:nvSpPr>
          <p:spPr>
            <a:xfrm>
              <a:off x="485757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5" name="Google Shape;2979;p71"/>
            <p:cNvSpPr/>
            <p:nvPr/>
          </p:nvSpPr>
          <p:spPr>
            <a:xfrm>
              <a:off x="4264653" y="3052040"/>
              <a:ext cx="659520" cy="775800"/>
            </a:xfrm>
            <a:custGeom>
              <a:avLst/>
              <a:gdLst/>
              <a:ahLst/>
              <a:cxnLst/>
              <a:rect l="l" t="t" r="r" b="b"/>
              <a:pathLst>
                <a:path w="1832" h="2155" extrusionOk="0">
                  <a:moveTo>
                    <a:pt x="1832" y="0"/>
                  </a:moveTo>
                  <a:lnTo>
                    <a:pt x="1832" y="2063"/>
                  </a:lnTo>
                  <a:cubicBezTo>
                    <a:pt x="1221" y="2179"/>
                    <a:pt x="611" y="2185"/>
                    <a:pt x="0" y="2081"/>
                  </a:cubicBezTo>
                  <a:cubicBezTo>
                    <a:pt x="412" y="2064"/>
                    <a:pt x="823" y="2010"/>
                    <a:pt x="1225" y="1919"/>
                  </a:cubicBezTo>
                  <a:cubicBezTo>
                    <a:pt x="1317" y="1899"/>
                    <a:pt x="1413" y="1874"/>
                    <a:pt x="1482" y="1810"/>
                  </a:cubicBezTo>
                  <a:cubicBezTo>
                    <a:pt x="1574" y="1725"/>
                    <a:pt x="1598" y="1591"/>
                    <a:pt x="1616" y="1467"/>
                  </a:cubicBezTo>
                  <a:cubicBezTo>
                    <a:pt x="1688" y="978"/>
                    <a:pt x="1760" y="489"/>
                    <a:pt x="1832" y="0"/>
                  </a:cubicBez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2" name="Google Shape;2372;p54"/>
          <p:cNvGrpSpPr/>
          <p:nvPr/>
        </p:nvGrpSpPr>
        <p:grpSpPr>
          <a:xfrm>
            <a:off x="2388870" y="1154159"/>
            <a:ext cx="4366260" cy="3447610"/>
            <a:chOff x="5093648" y="1358963"/>
            <a:chExt cx="3228006" cy="2737598"/>
          </a:xfrm>
        </p:grpSpPr>
        <p:sp>
          <p:nvSpPr>
            <p:cNvPr id="33" name="Google Shape;2373;p54"/>
            <p:cNvSpPr/>
            <p:nvPr/>
          </p:nvSpPr>
          <p:spPr>
            <a:xfrm>
              <a:off x="5093650" y="1358963"/>
              <a:ext cx="3228000" cy="1897200"/>
            </a:xfrm>
            <a:prstGeom prst="rect">
              <a:avLst/>
            </a:prstGeom>
            <a:solidFill>
              <a:srgbClr val="8CC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2374;p54"/>
            <p:cNvSpPr/>
            <p:nvPr/>
          </p:nvSpPr>
          <p:spPr>
            <a:xfrm>
              <a:off x="6330769" y="3509682"/>
              <a:ext cx="811709" cy="473846"/>
            </a:xfrm>
            <a:custGeom>
              <a:avLst/>
              <a:gdLst/>
              <a:ahLst/>
              <a:cxnLst/>
              <a:rect l="l" t="t" r="r" b="b"/>
              <a:pathLst>
                <a:path w="29834" h="17416" extrusionOk="0">
                  <a:moveTo>
                    <a:pt x="2511" y="0"/>
                  </a:moveTo>
                  <a:lnTo>
                    <a:pt x="0" y="17416"/>
                  </a:lnTo>
                  <a:lnTo>
                    <a:pt x="29833" y="17416"/>
                  </a:lnTo>
                  <a:lnTo>
                    <a:pt x="270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2375;p54"/>
            <p:cNvSpPr/>
            <p:nvPr/>
          </p:nvSpPr>
          <p:spPr>
            <a:xfrm>
              <a:off x="6048796" y="3912356"/>
              <a:ext cx="1374958" cy="184205"/>
            </a:xfrm>
            <a:custGeom>
              <a:avLst/>
              <a:gdLst/>
              <a:ahLst/>
              <a:cxnLst/>
              <a:rect l="l" t="t" r="r" b="b"/>
              <a:pathLst>
                <a:path w="50536" h="1256" extrusionOk="0">
                  <a:moveTo>
                    <a:pt x="1" y="1"/>
                  </a:moveTo>
                  <a:lnTo>
                    <a:pt x="1" y="1256"/>
                  </a:lnTo>
                  <a:lnTo>
                    <a:pt x="50536" y="1256"/>
                  </a:lnTo>
                  <a:lnTo>
                    <a:pt x="505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2376;p54"/>
            <p:cNvSpPr/>
            <p:nvPr/>
          </p:nvSpPr>
          <p:spPr>
            <a:xfrm>
              <a:off x="5093648" y="3256026"/>
              <a:ext cx="3228006" cy="303717"/>
            </a:xfrm>
            <a:custGeom>
              <a:avLst/>
              <a:gdLst/>
              <a:ahLst/>
              <a:cxnLst/>
              <a:rect l="l" t="t" r="r" b="b"/>
              <a:pathLst>
                <a:path w="116524" h="11163" extrusionOk="0">
                  <a:moveTo>
                    <a:pt x="0" y="1"/>
                  </a:moveTo>
                  <a:lnTo>
                    <a:pt x="0" y="6369"/>
                  </a:lnTo>
                  <a:cubicBezTo>
                    <a:pt x="0" y="9017"/>
                    <a:pt x="2169" y="11162"/>
                    <a:pt x="4816" y="11162"/>
                  </a:cubicBezTo>
                  <a:lnTo>
                    <a:pt x="111707" y="11162"/>
                  </a:lnTo>
                  <a:cubicBezTo>
                    <a:pt x="114355" y="11162"/>
                    <a:pt x="116523" y="9017"/>
                    <a:pt x="116523" y="6369"/>
                  </a:cubicBezTo>
                  <a:lnTo>
                    <a:pt x="1165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026" name="Picture 2" descr="Which Vital Sign is Most Vital to Recognize a Problem and Need to Rescue? -  KeithR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40175" y="1392413"/>
            <a:ext cx="3734669" cy="2199054"/>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oogle Shape;2193;p47"/>
          <p:cNvGrpSpPr/>
          <p:nvPr/>
        </p:nvGrpSpPr>
        <p:grpSpPr>
          <a:xfrm rot="3749860">
            <a:off x="-898301" y="-1282304"/>
            <a:ext cx="3643599" cy="3924052"/>
            <a:chOff x="-800109" y="3421521"/>
            <a:chExt cx="3068580" cy="3304773"/>
          </a:xfrm>
        </p:grpSpPr>
        <p:sp>
          <p:nvSpPr>
            <p:cNvPr id="39" name="Google Shape;2194;p47"/>
            <p:cNvSpPr/>
            <p:nvPr/>
          </p:nvSpPr>
          <p:spPr>
            <a:xfrm>
              <a:off x="-648165" y="3541695"/>
              <a:ext cx="2916636"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0" name="Google Shape;2195;p47"/>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2196;p47"/>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2197;p47"/>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3" name="Google Shape;2198;p47"/>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4" name="Google Shape;2199;p47"/>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6" name="Google Shape;2200;p47"/>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7" name="Google Shape;2201;p47"/>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8" name="Google Shape;2202;p47"/>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79" name="Google Shape;2203;p47"/>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0" name="Google Shape;2204;p47"/>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1" name="Google Shape;2205;p47"/>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82" name="Google Shape;2206;p47"/>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3" name="Google Shape;2207;p47"/>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4" name="Google Shape;2208;p47"/>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5" name="Google Shape;2209;p47"/>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6" name="Google Shape;2210;p47"/>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7" name="Google Shape;2211;p47"/>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8" name="Google Shape;2212;p47"/>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 name="Google Shape;2033;p40"/>
          <p:cNvGrpSpPr/>
          <p:nvPr/>
        </p:nvGrpSpPr>
        <p:grpSpPr>
          <a:xfrm rot="21008124">
            <a:off x="-942795" y="2613140"/>
            <a:ext cx="2428216" cy="1906490"/>
            <a:chOff x="-739649" y="3480871"/>
            <a:chExt cx="2272451" cy="2098226"/>
          </a:xfrm>
        </p:grpSpPr>
        <p:sp>
          <p:nvSpPr>
            <p:cNvPr id="90" name="Google Shape;2034;p40"/>
            <p:cNvSpPr/>
            <p:nvPr/>
          </p:nvSpPr>
          <p:spPr>
            <a:xfrm rot="6331355">
              <a:off x="-620750" y="3425544"/>
              <a:ext cx="2098226" cy="2208879"/>
            </a:xfrm>
            <a:custGeom>
              <a:avLst/>
              <a:gdLst/>
              <a:ahLst/>
              <a:cxnLst/>
              <a:rect l="l" t="t" r="r" b="b"/>
              <a:pathLst>
                <a:path w="2010" h="2116" extrusionOk="0">
                  <a:moveTo>
                    <a:pt x="1990" y="1515"/>
                  </a:moveTo>
                  <a:lnTo>
                    <a:pt x="1295" y="2103"/>
                  </a:lnTo>
                  <a:cubicBezTo>
                    <a:pt x="1271" y="2123"/>
                    <a:pt x="1235" y="2120"/>
                    <a:pt x="1214" y="2096"/>
                  </a:cubicBezTo>
                  <a:lnTo>
                    <a:pt x="13" y="682"/>
                  </a:lnTo>
                  <a:cubicBezTo>
                    <a:pt x="-7" y="658"/>
                    <a:pt x="-4" y="622"/>
                    <a:pt x="20" y="601"/>
                  </a:cubicBezTo>
                  <a:lnTo>
                    <a:pt x="714" y="13"/>
                  </a:lnTo>
                  <a:cubicBezTo>
                    <a:pt x="738" y="-7"/>
                    <a:pt x="775" y="-4"/>
                    <a:pt x="795" y="20"/>
                  </a:cubicBezTo>
                  <a:lnTo>
                    <a:pt x="1996" y="1434"/>
                  </a:lnTo>
                  <a:cubicBezTo>
                    <a:pt x="2017" y="1458"/>
                    <a:pt x="2014" y="1494"/>
                    <a:pt x="1990" y="151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1" name="Google Shape;2035;p40"/>
            <p:cNvSpPr/>
            <p:nvPr/>
          </p:nvSpPr>
          <p:spPr>
            <a:xfrm rot="6331355">
              <a:off x="-579535" y="3465874"/>
              <a:ext cx="2016802" cy="2128499"/>
            </a:xfrm>
            <a:custGeom>
              <a:avLst/>
              <a:gdLst/>
              <a:ahLst/>
              <a:cxnLst/>
              <a:rect l="l" t="t" r="r" b="b"/>
              <a:pathLst>
                <a:path w="1932" h="2039" extrusionOk="0">
                  <a:moveTo>
                    <a:pt x="1912" y="1475"/>
                  </a:moveTo>
                  <a:lnTo>
                    <a:pt x="1261" y="2026"/>
                  </a:lnTo>
                  <a:cubicBezTo>
                    <a:pt x="1238" y="2046"/>
                    <a:pt x="1203" y="2043"/>
                    <a:pt x="1184" y="2020"/>
                  </a:cubicBezTo>
                  <a:lnTo>
                    <a:pt x="13" y="642"/>
                  </a:lnTo>
                  <a:cubicBezTo>
                    <a:pt x="-7" y="619"/>
                    <a:pt x="-4" y="585"/>
                    <a:pt x="19" y="565"/>
                  </a:cubicBezTo>
                  <a:lnTo>
                    <a:pt x="671" y="14"/>
                  </a:lnTo>
                  <a:cubicBezTo>
                    <a:pt x="694" y="-6"/>
                    <a:pt x="728" y="-3"/>
                    <a:pt x="748" y="20"/>
                  </a:cubicBezTo>
                  <a:lnTo>
                    <a:pt x="1918" y="1398"/>
                  </a:lnTo>
                  <a:cubicBezTo>
                    <a:pt x="1938" y="1421"/>
                    <a:pt x="1935" y="1455"/>
                    <a:pt x="1912" y="147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2" name="Google Shape;2036;p40"/>
            <p:cNvSpPr/>
            <p:nvPr/>
          </p:nvSpPr>
          <p:spPr>
            <a:xfrm rot="6331355">
              <a:off x="508878" y="3588018"/>
              <a:ext cx="419645" cy="1466670"/>
            </a:xfrm>
            <a:custGeom>
              <a:avLst/>
              <a:gdLst/>
              <a:ahLst/>
              <a:cxnLst/>
              <a:rect l="l" t="t" r="r" b="b"/>
              <a:pathLst>
                <a:path w="402" h="1405" extrusionOk="0">
                  <a:moveTo>
                    <a:pt x="250" y="1405"/>
                  </a:moveTo>
                  <a:cubicBezTo>
                    <a:pt x="250" y="1405"/>
                    <a:pt x="693" y="921"/>
                    <a:pt x="67" y="0"/>
                  </a:cubicBezTo>
                  <a:cubicBezTo>
                    <a:pt x="67" y="0"/>
                    <a:pt x="301" y="802"/>
                    <a:pt x="0" y="1109"/>
                  </a:cubicBezTo>
                  <a:lnTo>
                    <a:pt x="250" y="1405"/>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3" name="Google Shape;2037;p40"/>
            <p:cNvSpPr/>
            <p:nvPr/>
          </p:nvSpPr>
          <p:spPr>
            <a:xfrm rot="6331355">
              <a:off x="-182210" y="4038266"/>
              <a:ext cx="557439" cy="1672317"/>
            </a:xfrm>
            <a:custGeom>
              <a:avLst/>
              <a:gdLst/>
              <a:ahLst/>
              <a:cxnLst/>
              <a:rect l="l" t="t" r="r" b="b"/>
              <a:pathLst>
                <a:path w="534" h="1602" extrusionOk="0">
                  <a:moveTo>
                    <a:pt x="326" y="384"/>
                  </a:moveTo>
                  <a:lnTo>
                    <a:pt x="534" y="1272"/>
                  </a:lnTo>
                  <a:lnTo>
                    <a:pt x="159" y="1589"/>
                  </a:lnTo>
                  <a:cubicBezTo>
                    <a:pt x="136" y="1609"/>
                    <a:pt x="101" y="1606"/>
                    <a:pt x="82" y="1583"/>
                  </a:cubicBezTo>
                  <a:lnTo>
                    <a:pt x="0" y="1487"/>
                  </a:lnTo>
                  <a:lnTo>
                    <a:pt x="0" y="0"/>
                  </a:lnTo>
                  <a:lnTo>
                    <a:pt x="326" y="384"/>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4" name="Google Shape;2038;p40"/>
            <p:cNvSpPr/>
            <p:nvPr/>
          </p:nvSpPr>
          <p:spPr>
            <a:xfrm rot="6331355">
              <a:off x="881171" y="3868790"/>
              <a:ext cx="227569" cy="226525"/>
            </a:xfrm>
            <a:custGeom>
              <a:avLst/>
              <a:gdLst/>
              <a:ahLst/>
              <a:cxnLst/>
              <a:rect l="l" t="t" r="r" b="b"/>
              <a:pathLst>
                <a:path w="218" h="217" extrusionOk="0">
                  <a:moveTo>
                    <a:pt x="213" y="78"/>
                  </a:moveTo>
                  <a:cubicBezTo>
                    <a:pt x="231" y="135"/>
                    <a:pt x="198" y="196"/>
                    <a:pt x="140" y="213"/>
                  </a:cubicBezTo>
                  <a:cubicBezTo>
                    <a:pt x="82" y="230"/>
                    <a:pt x="22" y="197"/>
                    <a:pt x="5" y="140"/>
                  </a:cubicBezTo>
                  <a:cubicBezTo>
                    <a:pt x="-12" y="82"/>
                    <a:pt x="21" y="22"/>
                    <a:pt x="78" y="5"/>
                  </a:cubicBezTo>
                  <a:cubicBezTo>
                    <a:pt x="136" y="-12"/>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5" name="Google Shape;2039;p40"/>
            <p:cNvSpPr/>
            <p:nvPr/>
          </p:nvSpPr>
          <p:spPr>
            <a:xfrm rot="6331355">
              <a:off x="894239" y="3881699"/>
              <a:ext cx="200428" cy="200428"/>
            </a:xfrm>
            <a:custGeom>
              <a:avLst/>
              <a:gdLst/>
              <a:ahLst/>
              <a:cxnLst/>
              <a:rect l="l" t="t" r="r" b="b"/>
              <a:pathLst>
                <a:path w="192" h="192" extrusionOk="0">
                  <a:moveTo>
                    <a:pt x="188" y="69"/>
                  </a:moveTo>
                  <a:cubicBezTo>
                    <a:pt x="203" y="119"/>
                    <a:pt x="174" y="172"/>
                    <a:pt x="123" y="188"/>
                  </a:cubicBezTo>
                  <a:cubicBezTo>
                    <a:pt x="72" y="203"/>
                    <a:pt x="19" y="174"/>
                    <a:pt x="4" y="123"/>
                  </a:cubicBezTo>
                  <a:cubicBezTo>
                    <a:pt x="-11" y="72"/>
                    <a:pt x="18" y="19"/>
                    <a:pt x="69" y="4"/>
                  </a:cubicBezTo>
                  <a:cubicBezTo>
                    <a:pt x="120"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6" name="Google Shape;2040;p40"/>
            <p:cNvSpPr/>
            <p:nvPr/>
          </p:nvSpPr>
          <p:spPr>
            <a:xfrm rot="6331355">
              <a:off x="908695" y="3896434"/>
              <a:ext cx="172242" cy="172242"/>
            </a:xfrm>
            <a:custGeom>
              <a:avLst/>
              <a:gdLst/>
              <a:ahLst/>
              <a:cxnLst/>
              <a:rect l="l" t="t" r="r" b="b"/>
              <a:pathLst>
                <a:path w="165" h="165" extrusionOk="0">
                  <a:moveTo>
                    <a:pt x="161" y="59"/>
                  </a:moveTo>
                  <a:cubicBezTo>
                    <a:pt x="174" y="103"/>
                    <a:pt x="149" y="149"/>
                    <a:pt x="105" y="162"/>
                  </a:cubicBezTo>
                  <a:cubicBezTo>
                    <a:pt x="62" y="175"/>
                    <a:pt x="16" y="150"/>
                    <a:pt x="3" y="106"/>
                  </a:cubicBezTo>
                  <a:cubicBezTo>
                    <a:pt x="-10" y="62"/>
                    <a:pt x="15" y="17"/>
                    <a:pt x="59" y="4"/>
                  </a:cubicBezTo>
                  <a:cubicBezTo>
                    <a:pt x="102" y="-9"/>
                    <a:pt x="148" y="16"/>
                    <a:pt x="161"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8" name="Google Shape;2041;p40"/>
            <p:cNvSpPr/>
            <p:nvPr/>
          </p:nvSpPr>
          <p:spPr>
            <a:xfrm rot="6331355">
              <a:off x="886811" y="3944174"/>
              <a:ext cx="213998" cy="76204"/>
            </a:xfrm>
            <a:custGeom>
              <a:avLst/>
              <a:gdLst/>
              <a:ahLst/>
              <a:cxnLst/>
              <a:rect l="l" t="t" r="r" b="b"/>
              <a:pathLst>
                <a:path w="205" h="73" extrusionOk="0">
                  <a:moveTo>
                    <a:pt x="205" y="13"/>
                  </a:moveTo>
                  <a:lnTo>
                    <a:pt x="4" y="73"/>
                  </a:lnTo>
                  <a:lnTo>
                    <a:pt x="0" y="60"/>
                  </a:lnTo>
                  <a:lnTo>
                    <a:pt x="201" y="0"/>
                  </a:lnTo>
                  <a:lnTo>
                    <a:pt x="205"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9" name="Google Shape;2042;p40"/>
            <p:cNvSpPr/>
            <p:nvPr/>
          </p:nvSpPr>
          <p:spPr>
            <a:xfrm rot="6331355">
              <a:off x="893571" y="3950102"/>
              <a:ext cx="194164" cy="63678"/>
            </a:xfrm>
            <a:custGeom>
              <a:avLst/>
              <a:gdLst/>
              <a:ahLst/>
              <a:cxnLst/>
              <a:rect l="l" t="t" r="r" b="b"/>
              <a:pathLst>
                <a:path w="186" h="61" extrusionOk="0">
                  <a:moveTo>
                    <a:pt x="185" y="0"/>
                  </a:moveTo>
                  <a:cubicBezTo>
                    <a:pt x="185" y="3"/>
                    <a:pt x="186" y="5"/>
                    <a:pt x="186" y="7"/>
                  </a:cubicBezTo>
                  <a:lnTo>
                    <a:pt x="3" y="61"/>
                  </a:lnTo>
                  <a:cubicBezTo>
                    <a:pt x="2" y="59"/>
                    <a:pt x="1" y="57"/>
                    <a:pt x="0" y="55"/>
                  </a:cubicBezTo>
                  <a:lnTo>
                    <a:pt x="185"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0" name="Google Shape;2043;p40"/>
            <p:cNvSpPr/>
            <p:nvPr/>
          </p:nvSpPr>
          <p:spPr>
            <a:xfrm rot="6331355">
              <a:off x="809850" y="3883295"/>
              <a:ext cx="257842" cy="243227"/>
            </a:xfrm>
            <a:custGeom>
              <a:avLst/>
              <a:gdLst/>
              <a:ahLst/>
              <a:cxnLst/>
              <a:rect l="l" t="t" r="r" b="b"/>
              <a:pathLst>
                <a:path w="247" h="233" extrusionOk="0">
                  <a:moveTo>
                    <a:pt x="241" y="60"/>
                  </a:moveTo>
                  <a:cubicBezTo>
                    <a:pt x="262" y="132"/>
                    <a:pt x="221" y="206"/>
                    <a:pt x="150" y="228"/>
                  </a:cubicBezTo>
                  <a:cubicBezTo>
                    <a:pt x="92" y="245"/>
                    <a:pt x="31" y="221"/>
                    <a:pt x="0" y="173"/>
                  </a:cubicBezTo>
                  <a:cubicBezTo>
                    <a:pt x="33" y="204"/>
                    <a:pt x="82" y="217"/>
                    <a:pt x="129" y="203"/>
                  </a:cubicBezTo>
                  <a:cubicBezTo>
                    <a:pt x="201" y="182"/>
                    <a:pt x="241" y="107"/>
                    <a:pt x="220" y="36"/>
                  </a:cubicBezTo>
                  <a:cubicBezTo>
                    <a:pt x="216" y="23"/>
                    <a:pt x="211" y="11"/>
                    <a:pt x="203" y="0"/>
                  </a:cubicBezTo>
                  <a:cubicBezTo>
                    <a:pt x="221" y="16"/>
                    <a:pt x="234" y="37"/>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1" name="Google Shape;2044;p40"/>
            <p:cNvSpPr/>
            <p:nvPr/>
          </p:nvSpPr>
          <p:spPr>
            <a:xfrm rot="6331355">
              <a:off x="933516" y="3864534"/>
              <a:ext cx="212954" cy="199384"/>
            </a:xfrm>
            <a:custGeom>
              <a:avLst/>
              <a:gdLst/>
              <a:ahLst/>
              <a:cxnLst/>
              <a:rect l="l" t="t" r="r" b="b"/>
              <a:pathLst>
                <a:path w="204" h="191" extrusionOk="0">
                  <a:moveTo>
                    <a:pt x="5" y="142"/>
                  </a:moveTo>
                  <a:cubicBezTo>
                    <a:pt x="-12" y="83"/>
                    <a:pt x="21" y="22"/>
                    <a:pt x="80" y="5"/>
                  </a:cubicBezTo>
                  <a:cubicBezTo>
                    <a:pt x="128" y="-10"/>
                    <a:pt x="178" y="10"/>
                    <a:pt x="204" y="50"/>
                  </a:cubicBezTo>
                  <a:cubicBezTo>
                    <a:pt x="176" y="24"/>
                    <a:pt x="136" y="13"/>
                    <a:pt x="97" y="25"/>
                  </a:cubicBezTo>
                  <a:cubicBezTo>
                    <a:pt x="38" y="42"/>
                    <a:pt x="5" y="104"/>
                    <a:pt x="22" y="162"/>
                  </a:cubicBezTo>
                  <a:cubicBezTo>
                    <a:pt x="25" y="173"/>
                    <a:pt x="30" y="183"/>
                    <a:pt x="36" y="191"/>
                  </a:cubicBezTo>
                  <a:cubicBezTo>
                    <a:pt x="22" y="178"/>
                    <a:pt x="11" y="162"/>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2" name="Google Shape;2045;p40"/>
            <p:cNvSpPr/>
            <p:nvPr/>
          </p:nvSpPr>
          <p:spPr>
            <a:xfrm rot="6331355">
              <a:off x="1098158" y="4339671"/>
              <a:ext cx="227569" cy="226525"/>
            </a:xfrm>
            <a:custGeom>
              <a:avLst/>
              <a:gdLst/>
              <a:ahLst/>
              <a:cxnLst/>
              <a:rect l="l" t="t" r="r" b="b"/>
              <a:pathLst>
                <a:path w="218" h="217" extrusionOk="0">
                  <a:moveTo>
                    <a:pt x="83" y="214"/>
                  </a:moveTo>
                  <a:cubicBezTo>
                    <a:pt x="25" y="200"/>
                    <a:pt x="-11" y="141"/>
                    <a:pt x="4" y="83"/>
                  </a:cubicBezTo>
                  <a:cubicBezTo>
                    <a:pt x="18" y="24"/>
                    <a:pt x="77" y="-11"/>
                    <a:pt x="135" y="3"/>
                  </a:cubicBezTo>
                  <a:cubicBezTo>
                    <a:pt x="194" y="18"/>
                    <a:pt x="229" y="77"/>
                    <a:pt x="215" y="135"/>
                  </a:cubicBezTo>
                  <a:cubicBezTo>
                    <a:pt x="200" y="193"/>
                    <a:pt x="141" y="228"/>
                    <a:pt x="83" y="214"/>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3" name="Google Shape;2046;p40"/>
            <p:cNvSpPr/>
            <p:nvPr/>
          </p:nvSpPr>
          <p:spPr>
            <a:xfrm rot="6331355">
              <a:off x="1111226" y="4352580"/>
              <a:ext cx="200428" cy="200428"/>
            </a:xfrm>
            <a:custGeom>
              <a:avLst/>
              <a:gdLst/>
              <a:ahLst/>
              <a:cxnLst/>
              <a:rect l="l" t="t" r="r" b="b"/>
              <a:pathLst>
                <a:path w="192" h="192" extrusionOk="0">
                  <a:moveTo>
                    <a:pt x="73" y="189"/>
                  </a:moveTo>
                  <a:cubicBezTo>
                    <a:pt x="22" y="176"/>
                    <a:pt x="-10" y="124"/>
                    <a:pt x="3" y="73"/>
                  </a:cubicBezTo>
                  <a:cubicBezTo>
                    <a:pt x="16" y="21"/>
                    <a:pt x="68" y="-10"/>
                    <a:pt x="119" y="3"/>
                  </a:cubicBezTo>
                  <a:cubicBezTo>
                    <a:pt x="171" y="15"/>
                    <a:pt x="202" y="67"/>
                    <a:pt x="190" y="119"/>
                  </a:cubicBezTo>
                  <a:cubicBezTo>
                    <a:pt x="177" y="170"/>
                    <a:pt x="125" y="202"/>
                    <a:pt x="73" y="18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4" name="Google Shape;2047;p40"/>
            <p:cNvSpPr/>
            <p:nvPr/>
          </p:nvSpPr>
          <p:spPr>
            <a:xfrm rot="6331355">
              <a:off x="1125682" y="4367315"/>
              <a:ext cx="172242" cy="172242"/>
            </a:xfrm>
            <a:custGeom>
              <a:avLst/>
              <a:gdLst/>
              <a:ahLst/>
              <a:cxnLst/>
              <a:rect l="l" t="t" r="r" b="b"/>
              <a:pathLst>
                <a:path w="165" h="165" extrusionOk="0">
                  <a:moveTo>
                    <a:pt x="63" y="163"/>
                  </a:moveTo>
                  <a:cubicBezTo>
                    <a:pt x="18" y="152"/>
                    <a:pt x="-9" y="107"/>
                    <a:pt x="2" y="63"/>
                  </a:cubicBezTo>
                  <a:cubicBezTo>
                    <a:pt x="13" y="19"/>
                    <a:pt x="58" y="-8"/>
                    <a:pt x="102" y="3"/>
                  </a:cubicBezTo>
                  <a:cubicBezTo>
                    <a:pt x="146" y="14"/>
                    <a:pt x="173" y="58"/>
                    <a:pt x="162" y="102"/>
                  </a:cubicBezTo>
                  <a:cubicBezTo>
                    <a:pt x="151" y="147"/>
                    <a:pt x="107" y="174"/>
                    <a:pt x="63" y="163"/>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5" name="Google Shape;2048;p40"/>
            <p:cNvSpPr/>
            <p:nvPr/>
          </p:nvSpPr>
          <p:spPr>
            <a:xfrm rot="6331355">
              <a:off x="1179199" y="4344388"/>
              <a:ext cx="65765" cy="216086"/>
            </a:xfrm>
            <a:custGeom>
              <a:avLst/>
              <a:gdLst/>
              <a:ahLst/>
              <a:cxnLst/>
              <a:rect l="l" t="t" r="r" b="b"/>
              <a:pathLst>
                <a:path w="63" h="207" extrusionOk="0">
                  <a:moveTo>
                    <a:pt x="0" y="203"/>
                  </a:moveTo>
                  <a:lnTo>
                    <a:pt x="50" y="0"/>
                  </a:lnTo>
                  <a:lnTo>
                    <a:pt x="63" y="3"/>
                  </a:lnTo>
                  <a:lnTo>
                    <a:pt x="13" y="207"/>
                  </a:lnTo>
                  <a:lnTo>
                    <a:pt x="0" y="203"/>
                  </a:lnTo>
                  <a:close/>
                </a:path>
              </a:pathLst>
            </a:custGeom>
            <a:solidFill>
              <a:schemeClr val="lt2"/>
            </a:solidFill>
            <a:ln>
              <a:noFill/>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6" name="Google Shape;2049;p40"/>
            <p:cNvSpPr/>
            <p:nvPr/>
          </p:nvSpPr>
          <p:spPr>
            <a:xfrm rot="6331355">
              <a:off x="1186421" y="4350924"/>
              <a:ext cx="54282" cy="196252"/>
            </a:xfrm>
            <a:custGeom>
              <a:avLst/>
              <a:gdLst/>
              <a:ahLst/>
              <a:cxnLst/>
              <a:rect l="l" t="t" r="r" b="b"/>
              <a:pathLst>
                <a:path w="52" h="188" extrusionOk="0">
                  <a:moveTo>
                    <a:pt x="6" y="188"/>
                  </a:moveTo>
                  <a:cubicBezTo>
                    <a:pt x="4" y="187"/>
                    <a:pt x="2" y="186"/>
                    <a:pt x="0" y="186"/>
                  </a:cubicBezTo>
                  <a:lnTo>
                    <a:pt x="46" y="0"/>
                  </a:lnTo>
                  <a:cubicBezTo>
                    <a:pt x="48" y="0"/>
                    <a:pt x="50" y="1"/>
                    <a:pt x="52" y="2"/>
                  </a:cubicBezTo>
                  <a:lnTo>
                    <a:pt x="6" y="188"/>
                  </a:lnTo>
                  <a:close/>
                </a:path>
              </a:pathLst>
            </a:custGeom>
            <a:solidFill>
              <a:srgbClr val="FFFFFF">
                <a:alpha val="20890"/>
              </a:srgbClr>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7" name="Google Shape;2050;p40"/>
            <p:cNvSpPr/>
            <p:nvPr/>
          </p:nvSpPr>
          <p:spPr>
            <a:xfrm rot="6331355">
              <a:off x="1026837" y="4354176"/>
              <a:ext cx="257842" cy="243227"/>
            </a:xfrm>
            <a:custGeom>
              <a:avLst/>
              <a:gdLst/>
              <a:ahLst/>
              <a:cxnLst/>
              <a:rect l="l" t="t" r="r" b="b"/>
              <a:pathLst>
                <a:path w="247" h="233" extrusionOk="0">
                  <a:moveTo>
                    <a:pt x="241" y="60"/>
                  </a:moveTo>
                  <a:cubicBezTo>
                    <a:pt x="262" y="132"/>
                    <a:pt x="222" y="206"/>
                    <a:pt x="150" y="227"/>
                  </a:cubicBezTo>
                  <a:cubicBezTo>
                    <a:pt x="92" y="245"/>
                    <a:pt x="31" y="221"/>
                    <a:pt x="0" y="173"/>
                  </a:cubicBezTo>
                  <a:cubicBezTo>
                    <a:pt x="33" y="204"/>
                    <a:pt x="82" y="217"/>
                    <a:pt x="129" y="203"/>
                  </a:cubicBezTo>
                  <a:cubicBezTo>
                    <a:pt x="201" y="182"/>
                    <a:pt x="241" y="107"/>
                    <a:pt x="220" y="36"/>
                  </a:cubicBezTo>
                  <a:cubicBezTo>
                    <a:pt x="216"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24" name="Google Shape;2051;p40"/>
            <p:cNvSpPr/>
            <p:nvPr/>
          </p:nvSpPr>
          <p:spPr>
            <a:xfrm rot="6331355">
              <a:off x="1150382" y="4335257"/>
              <a:ext cx="211910" cy="200428"/>
            </a:xfrm>
            <a:custGeom>
              <a:avLst/>
              <a:gdLst/>
              <a:ahLst/>
              <a:cxnLst/>
              <a:rect l="l" t="t" r="r" b="b"/>
              <a:pathLst>
                <a:path w="203" h="192" extrusionOk="0">
                  <a:moveTo>
                    <a:pt x="4" y="142"/>
                  </a:moveTo>
                  <a:cubicBezTo>
                    <a:pt x="-13" y="84"/>
                    <a:pt x="20" y="22"/>
                    <a:pt x="79" y="4"/>
                  </a:cubicBezTo>
                  <a:cubicBezTo>
                    <a:pt x="127" y="-10"/>
                    <a:pt x="177" y="10"/>
                    <a:pt x="203" y="50"/>
                  </a:cubicBezTo>
                  <a:cubicBezTo>
                    <a:pt x="175" y="24"/>
                    <a:pt x="135" y="13"/>
                    <a:pt x="96" y="25"/>
                  </a:cubicBezTo>
                  <a:cubicBezTo>
                    <a:pt x="37" y="42"/>
                    <a:pt x="4" y="104"/>
                    <a:pt x="21" y="162"/>
                  </a:cubicBezTo>
                  <a:cubicBezTo>
                    <a:pt x="25" y="173"/>
                    <a:pt x="29" y="183"/>
                    <a:pt x="35" y="192"/>
                  </a:cubicBezTo>
                  <a:cubicBezTo>
                    <a:pt x="21" y="179"/>
                    <a:pt x="10" y="162"/>
                    <a:pt x="4"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25" name="Google Shape;2052;p40"/>
            <p:cNvSpPr/>
            <p:nvPr/>
          </p:nvSpPr>
          <p:spPr>
            <a:xfrm rot="6331355">
              <a:off x="441685" y="4072142"/>
              <a:ext cx="226525" cy="226525"/>
            </a:xfrm>
            <a:custGeom>
              <a:avLst/>
              <a:gdLst/>
              <a:ahLst/>
              <a:cxnLst/>
              <a:rect l="l" t="t" r="r" b="b"/>
              <a:pathLst>
                <a:path w="217" h="217" extrusionOk="0">
                  <a:moveTo>
                    <a:pt x="213" y="78"/>
                  </a:moveTo>
                  <a:cubicBezTo>
                    <a:pt x="230" y="135"/>
                    <a:pt x="197" y="195"/>
                    <a:pt x="140" y="213"/>
                  </a:cubicBezTo>
                  <a:cubicBezTo>
                    <a:pt x="82" y="230"/>
                    <a:pt x="22" y="197"/>
                    <a:pt x="4" y="139"/>
                  </a:cubicBezTo>
                  <a:cubicBezTo>
                    <a:pt x="-13" y="82"/>
                    <a:pt x="20" y="21"/>
                    <a:pt x="78" y="4"/>
                  </a:cubicBezTo>
                  <a:cubicBezTo>
                    <a:pt x="135" y="-13"/>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27" name="Google Shape;2053;p40"/>
            <p:cNvSpPr/>
            <p:nvPr/>
          </p:nvSpPr>
          <p:spPr>
            <a:xfrm rot="6331355">
              <a:off x="454594" y="4086216"/>
              <a:ext cx="200428" cy="199384"/>
            </a:xfrm>
            <a:custGeom>
              <a:avLst/>
              <a:gdLst/>
              <a:ahLst/>
              <a:cxnLst/>
              <a:rect l="l" t="t" r="r" b="b"/>
              <a:pathLst>
                <a:path w="192" h="191" extrusionOk="0">
                  <a:moveTo>
                    <a:pt x="188" y="68"/>
                  </a:moveTo>
                  <a:cubicBezTo>
                    <a:pt x="203" y="119"/>
                    <a:pt x="174" y="172"/>
                    <a:pt x="123" y="187"/>
                  </a:cubicBezTo>
                  <a:cubicBezTo>
                    <a:pt x="72" y="202"/>
                    <a:pt x="19" y="174"/>
                    <a:pt x="4" y="123"/>
                  </a:cubicBezTo>
                  <a:cubicBezTo>
                    <a:pt x="-11" y="72"/>
                    <a:pt x="17" y="19"/>
                    <a:pt x="68" y="4"/>
                  </a:cubicBezTo>
                  <a:cubicBezTo>
                    <a:pt x="119" y="-11"/>
                    <a:pt x="173" y="17"/>
                    <a:pt x="188" y="68"/>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28" name="Google Shape;2054;p40"/>
            <p:cNvSpPr/>
            <p:nvPr/>
          </p:nvSpPr>
          <p:spPr>
            <a:xfrm rot="6331355">
              <a:off x="468826" y="4099283"/>
              <a:ext cx="172242" cy="172242"/>
            </a:xfrm>
            <a:custGeom>
              <a:avLst/>
              <a:gdLst/>
              <a:ahLst/>
              <a:cxnLst/>
              <a:rect l="l" t="t" r="r" b="b"/>
              <a:pathLst>
                <a:path w="165" h="165" extrusionOk="0">
                  <a:moveTo>
                    <a:pt x="162" y="59"/>
                  </a:moveTo>
                  <a:cubicBezTo>
                    <a:pt x="175" y="103"/>
                    <a:pt x="150" y="148"/>
                    <a:pt x="106" y="161"/>
                  </a:cubicBezTo>
                  <a:cubicBezTo>
                    <a:pt x="62" y="174"/>
                    <a:pt x="17" y="150"/>
                    <a:pt x="4" y="106"/>
                  </a:cubicBezTo>
                  <a:cubicBezTo>
                    <a:pt x="-9" y="62"/>
                    <a:pt x="16" y="17"/>
                    <a:pt x="59" y="4"/>
                  </a:cubicBezTo>
                  <a:cubicBezTo>
                    <a:pt x="103" y="-9"/>
                    <a:pt x="149" y="15"/>
                    <a:pt x="162"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29" name="Google Shape;2055;p40"/>
            <p:cNvSpPr/>
            <p:nvPr/>
          </p:nvSpPr>
          <p:spPr>
            <a:xfrm rot="6331355">
              <a:off x="447325" y="4147526"/>
              <a:ext cx="212954" cy="76204"/>
            </a:xfrm>
            <a:custGeom>
              <a:avLst/>
              <a:gdLst/>
              <a:ahLst/>
              <a:cxnLst/>
              <a:rect l="l" t="t" r="r" b="b"/>
              <a:pathLst>
                <a:path w="204" h="73" extrusionOk="0">
                  <a:moveTo>
                    <a:pt x="204" y="13"/>
                  </a:moveTo>
                  <a:lnTo>
                    <a:pt x="3" y="73"/>
                  </a:lnTo>
                  <a:lnTo>
                    <a:pt x="0" y="60"/>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30" name="Google Shape;2056;p40"/>
            <p:cNvSpPr/>
            <p:nvPr/>
          </p:nvSpPr>
          <p:spPr>
            <a:xfrm rot="6331355">
              <a:off x="453423" y="4153957"/>
              <a:ext cx="194164" cy="63678"/>
            </a:xfrm>
            <a:custGeom>
              <a:avLst/>
              <a:gdLst/>
              <a:ahLst/>
              <a:cxnLst/>
              <a:rect l="l" t="t" r="r" b="b"/>
              <a:pathLst>
                <a:path w="186" h="61" extrusionOk="0">
                  <a:moveTo>
                    <a:pt x="184" y="0"/>
                  </a:moveTo>
                  <a:cubicBezTo>
                    <a:pt x="185" y="2"/>
                    <a:pt x="185" y="5"/>
                    <a:pt x="186" y="7"/>
                  </a:cubicBezTo>
                  <a:lnTo>
                    <a:pt x="2" y="61"/>
                  </a:lnTo>
                  <a:cubicBezTo>
                    <a:pt x="1" y="59"/>
                    <a:pt x="0" y="57"/>
                    <a:pt x="0" y="55"/>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31" name="Google Shape;2057;p40"/>
            <p:cNvSpPr/>
            <p:nvPr/>
          </p:nvSpPr>
          <p:spPr>
            <a:xfrm rot="6331355">
              <a:off x="369981" y="4086144"/>
              <a:ext cx="257842" cy="243227"/>
            </a:xfrm>
            <a:custGeom>
              <a:avLst/>
              <a:gdLst/>
              <a:ahLst/>
              <a:cxnLst/>
              <a:rect l="l" t="t" r="r" b="b"/>
              <a:pathLst>
                <a:path w="247" h="233" extrusionOk="0">
                  <a:moveTo>
                    <a:pt x="241" y="60"/>
                  </a:moveTo>
                  <a:cubicBezTo>
                    <a:pt x="263" y="131"/>
                    <a:pt x="222" y="206"/>
                    <a:pt x="151" y="227"/>
                  </a:cubicBezTo>
                  <a:cubicBezTo>
                    <a:pt x="93" y="244"/>
                    <a:pt x="32" y="221"/>
                    <a:pt x="0" y="172"/>
                  </a:cubicBezTo>
                  <a:cubicBezTo>
                    <a:pt x="34" y="204"/>
                    <a:pt x="83" y="217"/>
                    <a:pt x="130" y="203"/>
                  </a:cubicBezTo>
                  <a:cubicBezTo>
                    <a:pt x="201" y="182"/>
                    <a:pt x="242" y="107"/>
                    <a:pt x="221"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32" name="Google Shape;2058;p40"/>
            <p:cNvSpPr/>
            <p:nvPr/>
          </p:nvSpPr>
          <p:spPr>
            <a:xfrm rot="6331355">
              <a:off x="494030" y="4067887"/>
              <a:ext cx="211910" cy="199384"/>
            </a:xfrm>
            <a:custGeom>
              <a:avLst/>
              <a:gdLst/>
              <a:ahLst/>
              <a:cxnLst/>
              <a:rect l="l" t="t" r="r" b="b"/>
              <a:pathLst>
                <a:path w="203" h="191" extrusionOk="0">
                  <a:moveTo>
                    <a:pt x="5" y="142"/>
                  </a:moveTo>
                  <a:cubicBezTo>
                    <a:pt x="-13" y="83"/>
                    <a:pt x="21" y="22"/>
                    <a:pt x="79" y="4"/>
                  </a:cubicBezTo>
                  <a:cubicBezTo>
                    <a:pt x="127" y="-10"/>
                    <a:pt x="177" y="10"/>
                    <a:pt x="203" y="49"/>
                  </a:cubicBezTo>
                  <a:cubicBezTo>
                    <a:pt x="176" y="24"/>
                    <a:pt x="135" y="13"/>
                    <a:pt x="96" y="25"/>
                  </a:cubicBezTo>
                  <a:cubicBezTo>
                    <a:pt x="38" y="42"/>
                    <a:pt x="4" y="103"/>
                    <a:pt x="22" y="162"/>
                  </a:cubicBezTo>
                  <a:cubicBezTo>
                    <a:pt x="25" y="173"/>
                    <a:pt x="30" y="182"/>
                    <a:pt x="35" y="191"/>
                  </a:cubicBezTo>
                  <a:cubicBezTo>
                    <a:pt x="21"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33" name="Google Shape;2059;p40"/>
            <p:cNvSpPr/>
            <p:nvPr/>
          </p:nvSpPr>
          <p:spPr>
            <a:xfrm rot="6331355">
              <a:off x="658010" y="4543526"/>
              <a:ext cx="227569" cy="226525"/>
            </a:xfrm>
            <a:custGeom>
              <a:avLst/>
              <a:gdLst/>
              <a:ahLst/>
              <a:cxnLst/>
              <a:rect l="l" t="t" r="r" b="b"/>
              <a:pathLst>
                <a:path w="218" h="217" extrusionOk="0">
                  <a:moveTo>
                    <a:pt x="15" y="53"/>
                  </a:moveTo>
                  <a:cubicBezTo>
                    <a:pt x="46" y="2"/>
                    <a:pt x="113" y="-16"/>
                    <a:pt x="164" y="15"/>
                  </a:cubicBezTo>
                  <a:cubicBezTo>
                    <a:pt x="216" y="46"/>
                    <a:pt x="233" y="112"/>
                    <a:pt x="202" y="164"/>
                  </a:cubicBezTo>
                  <a:cubicBezTo>
                    <a:pt x="172" y="215"/>
                    <a:pt x="105" y="233"/>
                    <a:pt x="53" y="202"/>
                  </a:cubicBezTo>
                  <a:cubicBezTo>
                    <a:pt x="2" y="171"/>
                    <a:pt x="-16" y="105"/>
                    <a:pt x="15" y="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34" name="Google Shape;2060;p40"/>
            <p:cNvSpPr/>
            <p:nvPr/>
          </p:nvSpPr>
          <p:spPr>
            <a:xfrm rot="6331355">
              <a:off x="671581" y="4557097"/>
              <a:ext cx="200428" cy="199384"/>
            </a:xfrm>
            <a:custGeom>
              <a:avLst/>
              <a:gdLst/>
              <a:ahLst/>
              <a:cxnLst/>
              <a:rect l="l" t="t" r="r" b="b"/>
              <a:pathLst>
                <a:path w="192" h="191" extrusionOk="0">
                  <a:moveTo>
                    <a:pt x="13" y="47"/>
                  </a:moveTo>
                  <a:cubicBezTo>
                    <a:pt x="40" y="1"/>
                    <a:pt x="99" y="-14"/>
                    <a:pt x="145" y="13"/>
                  </a:cubicBezTo>
                  <a:cubicBezTo>
                    <a:pt x="190" y="40"/>
                    <a:pt x="205" y="99"/>
                    <a:pt x="178" y="144"/>
                  </a:cubicBezTo>
                  <a:cubicBezTo>
                    <a:pt x="151" y="190"/>
                    <a:pt x="92" y="205"/>
                    <a:pt x="47" y="178"/>
                  </a:cubicBezTo>
                  <a:cubicBezTo>
                    <a:pt x="1" y="151"/>
                    <a:pt x="-14" y="92"/>
                    <a:pt x="13" y="47"/>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35" name="Google Shape;2061;p40"/>
            <p:cNvSpPr/>
            <p:nvPr/>
          </p:nvSpPr>
          <p:spPr>
            <a:xfrm rot="6331355">
              <a:off x="685813" y="4570164"/>
              <a:ext cx="172242" cy="172242"/>
            </a:xfrm>
            <a:custGeom>
              <a:avLst/>
              <a:gdLst/>
              <a:ahLst/>
              <a:cxnLst/>
              <a:rect l="l" t="t" r="r" b="b"/>
              <a:pathLst>
                <a:path w="165" h="165" extrusionOk="0">
                  <a:moveTo>
                    <a:pt x="12" y="40"/>
                  </a:moveTo>
                  <a:cubicBezTo>
                    <a:pt x="35" y="1"/>
                    <a:pt x="86" y="-11"/>
                    <a:pt x="125" y="12"/>
                  </a:cubicBezTo>
                  <a:cubicBezTo>
                    <a:pt x="164" y="35"/>
                    <a:pt x="177" y="86"/>
                    <a:pt x="154" y="124"/>
                  </a:cubicBezTo>
                  <a:cubicBezTo>
                    <a:pt x="130" y="164"/>
                    <a:pt x="80" y="176"/>
                    <a:pt x="41" y="153"/>
                  </a:cubicBezTo>
                  <a:cubicBezTo>
                    <a:pt x="2" y="130"/>
                    <a:pt x="-11" y="79"/>
                    <a:pt x="12" y="40"/>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36" name="Google Shape;2062;p40"/>
            <p:cNvSpPr/>
            <p:nvPr/>
          </p:nvSpPr>
          <p:spPr>
            <a:xfrm rot="6331355">
              <a:off x="674554" y="4595841"/>
              <a:ext cx="195208" cy="123179"/>
            </a:xfrm>
            <a:custGeom>
              <a:avLst/>
              <a:gdLst/>
              <a:ahLst/>
              <a:cxnLst/>
              <a:rect l="l" t="t" r="r" b="b"/>
              <a:pathLst>
                <a:path w="187" h="118" extrusionOk="0">
                  <a:moveTo>
                    <a:pt x="7" y="0"/>
                  </a:moveTo>
                  <a:lnTo>
                    <a:pt x="187" y="106"/>
                  </a:lnTo>
                  <a:lnTo>
                    <a:pt x="180" y="118"/>
                  </a:lnTo>
                  <a:lnTo>
                    <a:pt x="0" y="11"/>
                  </a:lnTo>
                  <a:lnTo>
                    <a:pt x="7"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37" name="Google Shape;2063;p40"/>
            <p:cNvSpPr/>
            <p:nvPr/>
          </p:nvSpPr>
          <p:spPr>
            <a:xfrm rot="6331355">
              <a:off x="687069" y="4605496"/>
              <a:ext cx="175374" cy="108565"/>
            </a:xfrm>
            <a:custGeom>
              <a:avLst/>
              <a:gdLst/>
              <a:ahLst/>
              <a:cxnLst/>
              <a:rect l="l" t="t" r="r" b="b"/>
              <a:pathLst>
                <a:path w="168" h="104" extrusionOk="0">
                  <a:moveTo>
                    <a:pt x="0" y="6"/>
                  </a:moveTo>
                  <a:cubicBezTo>
                    <a:pt x="1" y="4"/>
                    <a:pt x="2" y="2"/>
                    <a:pt x="3" y="0"/>
                  </a:cubicBezTo>
                  <a:lnTo>
                    <a:pt x="168" y="98"/>
                  </a:lnTo>
                  <a:cubicBezTo>
                    <a:pt x="167" y="100"/>
                    <a:pt x="166" y="102"/>
                    <a:pt x="165" y="104"/>
                  </a:cubicBezTo>
                  <a:lnTo>
                    <a:pt x="0" y="6"/>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38" name="Google Shape;2064;p40"/>
            <p:cNvSpPr/>
            <p:nvPr/>
          </p:nvSpPr>
          <p:spPr>
            <a:xfrm rot="6331355">
              <a:off x="586968" y="4557025"/>
              <a:ext cx="257842" cy="243227"/>
            </a:xfrm>
            <a:custGeom>
              <a:avLst/>
              <a:gdLst/>
              <a:ahLst/>
              <a:cxnLst/>
              <a:rect l="l" t="t" r="r" b="b"/>
              <a:pathLst>
                <a:path w="247" h="233" extrusionOk="0">
                  <a:moveTo>
                    <a:pt x="242" y="60"/>
                  </a:moveTo>
                  <a:cubicBezTo>
                    <a:pt x="263" y="132"/>
                    <a:pt x="222" y="206"/>
                    <a:pt x="151" y="227"/>
                  </a:cubicBezTo>
                  <a:cubicBezTo>
                    <a:pt x="93" y="245"/>
                    <a:pt x="32" y="221"/>
                    <a:pt x="0" y="172"/>
                  </a:cubicBezTo>
                  <a:cubicBezTo>
                    <a:pt x="34" y="204"/>
                    <a:pt x="83" y="217"/>
                    <a:pt x="130" y="203"/>
                  </a:cubicBezTo>
                  <a:cubicBezTo>
                    <a:pt x="201" y="182"/>
                    <a:pt x="242" y="107"/>
                    <a:pt x="221" y="36"/>
                  </a:cubicBezTo>
                  <a:cubicBezTo>
                    <a:pt x="217" y="23"/>
                    <a:pt x="211" y="11"/>
                    <a:pt x="204" y="0"/>
                  </a:cubicBezTo>
                  <a:cubicBezTo>
                    <a:pt x="221" y="16"/>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39" name="Google Shape;2065;p40"/>
            <p:cNvSpPr/>
            <p:nvPr/>
          </p:nvSpPr>
          <p:spPr>
            <a:xfrm rot="6331355">
              <a:off x="711016" y="4538768"/>
              <a:ext cx="211910" cy="199384"/>
            </a:xfrm>
            <a:custGeom>
              <a:avLst/>
              <a:gdLst/>
              <a:ahLst/>
              <a:cxnLst/>
              <a:rect l="l" t="t" r="r" b="b"/>
              <a:pathLst>
                <a:path w="203" h="191" extrusionOk="0">
                  <a:moveTo>
                    <a:pt x="5" y="142"/>
                  </a:moveTo>
                  <a:cubicBezTo>
                    <a:pt x="-12" y="83"/>
                    <a:pt x="21" y="22"/>
                    <a:pt x="80" y="4"/>
                  </a:cubicBezTo>
                  <a:cubicBezTo>
                    <a:pt x="127" y="-10"/>
                    <a:pt x="177" y="10"/>
                    <a:pt x="203" y="50"/>
                  </a:cubicBezTo>
                  <a:cubicBezTo>
                    <a:pt x="176" y="24"/>
                    <a:pt x="136" y="13"/>
                    <a:pt x="97" y="24"/>
                  </a:cubicBezTo>
                  <a:cubicBezTo>
                    <a:pt x="38" y="42"/>
                    <a:pt x="5" y="103"/>
                    <a:pt x="22" y="162"/>
                  </a:cubicBezTo>
                  <a:cubicBezTo>
                    <a:pt x="25" y="173"/>
                    <a:pt x="30" y="182"/>
                    <a:pt x="36" y="191"/>
                  </a:cubicBezTo>
                  <a:cubicBezTo>
                    <a:pt x="22"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40" name="Google Shape;2066;p40"/>
            <p:cNvSpPr/>
            <p:nvPr/>
          </p:nvSpPr>
          <p:spPr>
            <a:xfrm rot="6331355">
              <a:off x="1537" y="4275997"/>
              <a:ext cx="226525" cy="226525"/>
            </a:xfrm>
            <a:custGeom>
              <a:avLst/>
              <a:gdLst/>
              <a:ahLst/>
              <a:cxnLst/>
              <a:rect l="l" t="t" r="r" b="b"/>
              <a:pathLst>
                <a:path w="217" h="217" extrusionOk="0">
                  <a:moveTo>
                    <a:pt x="208" y="153"/>
                  </a:moveTo>
                  <a:cubicBezTo>
                    <a:pt x="183" y="207"/>
                    <a:pt x="119" y="232"/>
                    <a:pt x="64" y="207"/>
                  </a:cubicBezTo>
                  <a:cubicBezTo>
                    <a:pt x="9" y="183"/>
                    <a:pt x="-15" y="118"/>
                    <a:pt x="9" y="64"/>
                  </a:cubicBezTo>
                  <a:cubicBezTo>
                    <a:pt x="34" y="9"/>
                    <a:pt x="98" y="-15"/>
                    <a:pt x="153" y="9"/>
                  </a:cubicBezTo>
                  <a:cubicBezTo>
                    <a:pt x="208" y="34"/>
                    <a:pt x="232" y="98"/>
                    <a:pt x="208" y="1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41" name="Google Shape;2067;p40"/>
            <p:cNvSpPr/>
            <p:nvPr/>
          </p:nvSpPr>
          <p:spPr>
            <a:xfrm rot="6331355">
              <a:off x="15228" y="4288683"/>
              <a:ext cx="200428" cy="200428"/>
            </a:xfrm>
            <a:custGeom>
              <a:avLst/>
              <a:gdLst/>
              <a:ahLst/>
              <a:cxnLst/>
              <a:rect l="l" t="t" r="r" b="b"/>
              <a:pathLst>
                <a:path w="192" h="192" extrusionOk="0">
                  <a:moveTo>
                    <a:pt x="184" y="136"/>
                  </a:moveTo>
                  <a:cubicBezTo>
                    <a:pt x="162" y="184"/>
                    <a:pt x="105" y="205"/>
                    <a:pt x="57" y="184"/>
                  </a:cubicBezTo>
                  <a:cubicBezTo>
                    <a:pt x="8" y="162"/>
                    <a:pt x="-13" y="105"/>
                    <a:pt x="9" y="57"/>
                  </a:cubicBezTo>
                  <a:cubicBezTo>
                    <a:pt x="30" y="9"/>
                    <a:pt x="87" y="-13"/>
                    <a:pt x="136" y="9"/>
                  </a:cubicBezTo>
                  <a:cubicBezTo>
                    <a:pt x="184" y="31"/>
                    <a:pt x="206" y="87"/>
                    <a:pt x="184" y="136"/>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42" name="Google Shape;2068;p40"/>
            <p:cNvSpPr/>
            <p:nvPr/>
          </p:nvSpPr>
          <p:spPr>
            <a:xfrm rot="6331355">
              <a:off x="28678" y="4303138"/>
              <a:ext cx="172242" cy="172242"/>
            </a:xfrm>
            <a:custGeom>
              <a:avLst/>
              <a:gdLst/>
              <a:ahLst/>
              <a:cxnLst/>
              <a:rect l="l" t="t" r="r" b="b"/>
              <a:pathLst>
                <a:path w="165" h="165" extrusionOk="0">
                  <a:moveTo>
                    <a:pt x="158" y="116"/>
                  </a:moveTo>
                  <a:cubicBezTo>
                    <a:pt x="139" y="158"/>
                    <a:pt x="90" y="176"/>
                    <a:pt x="48" y="157"/>
                  </a:cubicBezTo>
                  <a:cubicBezTo>
                    <a:pt x="7" y="139"/>
                    <a:pt x="-12" y="90"/>
                    <a:pt x="7" y="48"/>
                  </a:cubicBezTo>
                  <a:cubicBezTo>
                    <a:pt x="26" y="7"/>
                    <a:pt x="75" y="-12"/>
                    <a:pt x="116" y="7"/>
                  </a:cubicBezTo>
                  <a:cubicBezTo>
                    <a:pt x="158" y="26"/>
                    <a:pt x="176" y="75"/>
                    <a:pt x="158" y="11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43" name="Google Shape;2069;p40"/>
            <p:cNvSpPr/>
            <p:nvPr/>
          </p:nvSpPr>
          <p:spPr>
            <a:xfrm rot="6331355">
              <a:off x="11752" y="4336963"/>
              <a:ext cx="205647" cy="102302"/>
            </a:xfrm>
            <a:custGeom>
              <a:avLst/>
              <a:gdLst/>
              <a:ahLst/>
              <a:cxnLst/>
              <a:rect l="l" t="t" r="r" b="b"/>
              <a:pathLst>
                <a:path w="197" h="98" extrusionOk="0">
                  <a:moveTo>
                    <a:pt x="192" y="98"/>
                  </a:moveTo>
                  <a:lnTo>
                    <a:pt x="0" y="12"/>
                  </a:lnTo>
                  <a:lnTo>
                    <a:pt x="6" y="0"/>
                  </a:lnTo>
                  <a:lnTo>
                    <a:pt x="197" y="86"/>
                  </a:lnTo>
                  <a:lnTo>
                    <a:pt x="192" y="98"/>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44" name="Google Shape;2070;p40"/>
            <p:cNvSpPr/>
            <p:nvPr/>
          </p:nvSpPr>
          <p:spPr>
            <a:xfrm rot="6331355">
              <a:off x="19453" y="4342427"/>
              <a:ext cx="184769" cy="87687"/>
            </a:xfrm>
            <a:custGeom>
              <a:avLst/>
              <a:gdLst/>
              <a:ahLst/>
              <a:cxnLst/>
              <a:rect l="l" t="t" r="r" b="b"/>
              <a:pathLst>
                <a:path w="177" h="84" extrusionOk="0">
                  <a:moveTo>
                    <a:pt x="177" y="78"/>
                  </a:moveTo>
                  <a:cubicBezTo>
                    <a:pt x="177" y="80"/>
                    <a:pt x="175" y="82"/>
                    <a:pt x="174" y="84"/>
                  </a:cubicBezTo>
                  <a:lnTo>
                    <a:pt x="0" y="6"/>
                  </a:lnTo>
                  <a:cubicBezTo>
                    <a:pt x="1" y="4"/>
                    <a:pt x="1" y="2"/>
                    <a:pt x="2" y="0"/>
                  </a:cubicBezTo>
                  <a:lnTo>
                    <a:pt x="177" y="78"/>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45" name="Google Shape;2071;p40"/>
            <p:cNvSpPr/>
            <p:nvPr/>
          </p:nvSpPr>
          <p:spPr>
            <a:xfrm rot="6331355">
              <a:off x="-70167" y="4289999"/>
              <a:ext cx="257842" cy="243227"/>
            </a:xfrm>
            <a:custGeom>
              <a:avLst/>
              <a:gdLst/>
              <a:ahLst/>
              <a:cxnLst/>
              <a:rect l="l" t="t" r="r" b="b"/>
              <a:pathLst>
                <a:path w="247" h="233" extrusionOk="0">
                  <a:moveTo>
                    <a:pt x="241" y="60"/>
                  </a:moveTo>
                  <a:cubicBezTo>
                    <a:pt x="262" y="131"/>
                    <a:pt x="222" y="206"/>
                    <a:pt x="150" y="227"/>
                  </a:cubicBezTo>
                  <a:cubicBezTo>
                    <a:pt x="92" y="244"/>
                    <a:pt x="31" y="220"/>
                    <a:pt x="0" y="172"/>
                  </a:cubicBezTo>
                  <a:cubicBezTo>
                    <a:pt x="33" y="203"/>
                    <a:pt x="82" y="217"/>
                    <a:pt x="130" y="202"/>
                  </a:cubicBezTo>
                  <a:cubicBezTo>
                    <a:pt x="201" y="181"/>
                    <a:pt x="241" y="107"/>
                    <a:pt x="220" y="36"/>
                  </a:cubicBezTo>
                  <a:cubicBezTo>
                    <a:pt x="216" y="23"/>
                    <a:pt x="211" y="10"/>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46" name="Google Shape;2072;p40"/>
            <p:cNvSpPr/>
            <p:nvPr/>
          </p:nvSpPr>
          <p:spPr>
            <a:xfrm rot="6331355">
              <a:off x="54385" y="4271359"/>
              <a:ext cx="211910" cy="200428"/>
            </a:xfrm>
            <a:custGeom>
              <a:avLst/>
              <a:gdLst/>
              <a:ahLst/>
              <a:cxnLst/>
              <a:rect l="l" t="t" r="r" b="b"/>
              <a:pathLst>
                <a:path w="203" h="192" extrusionOk="0">
                  <a:moveTo>
                    <a:pt x="4" y="143"/>
                  </a:moveTo>
                  <a:cubicBezTo>
                    <a:pt x="-13" y="84"/>
                    <a:pt x="20" y="23"/>
                    <a:pt x="79" y="5"/>
                  </a:cubicBezTo>
                  <a:cubicBezTo>
                    <a:pt x="127" y="-9"/>
                    <a:pt x="177" y="11"/>
                    <a:pt x="203" y="50"/>
                  </a:cubicBezTo>
                  <a:cubicBezTo>
                    <a:pt x="175" y="24"/>
                    <a:pt x="135" y="14"/>
                    <a:pt x="96" y="25"/>
                  </a:cubicBezTo>
                  <a:cubicBezTo>
                    <a:pt x="37" y="43"/>
                    <a:pt x="4" y="104"/>
                    <a:pt x="21" y="163"/>
                  </a:cubicBezTo>
                  <a:cubicBezTo>
                    <a:pt x="25" y="173"/>
                    <a:pt x="29" y="183"/>
                    <a:pt x="35" y="192"/>
                  </a:cubicBezTo>
                  <a:cubicBezTo>
                    <a:pt x="21" y="179"/>
                    <a:pt x="10" y="162"/>
                    <a:pt x="4" y="143"/>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47" name="Google Shape;2073;p40"/>
            <p:cNvSpPr/>
            <p:nvPr/>
          </p:nvSpPr>
          <p:spPr>
            <a:xfrm rot="6331355">
              <a:off x="218524" y="4746878"/>
              <a:ext cx="226525" cy="226525"/>
            </a:xfrm>
            <a:custGeom>
              <a:avLst/>
              <a:gdLst/>
              <a:ahLst/>
              <a:cxnLst/>
              <a:rect l="l" t="t" r="r" b="b"/>
              <a:pathLst>
                <a:path w="217" h="217" extrusionOk="0">
                  <a:moveTo>
                    <a:pt x="149" y="8"/>
                  </a:moveTo>
                  <a:cubicBezTo>
                    <a:pt x="205" y="30"/>
                    <a:pt x="232" y="93"/>
                    <a:pt x="209" y="149"/>
                  </a:cubicBezTo>
                  <a:cubicBezTo>
                    <a:pt x="187" y="204"/>
                    <a:pt x="123" y="231"/>
                    <a:pt x="68" y="209"/>
                  </a:cubicBezTo>
                  <a:cubicBezTo>
                    <a:pt x="12" y="187"/>
                    <a:pt x="-15" y="123"/>
                    <a:pt x="7" y="68"/>
                  </a:cubicBezTo>
                  <a:cubicBezTo>
                    <a:pt x="30" y="12"/>
                    <a:pt x="93" y="-15"/>
                    <a:pt x="149" y="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48" name="Google Shape;2074;p40"/>
            <p:cNvSpPr/>
            <p:nvPr/>
          </p:nvSpPr>
          <p:spPr>
            <a:xfrm rot="6331355">
              <a:off x="232215" y="4759564"/>
              <a:ext cx="200428" cy="200428"/>
            </a:xfrm>
            <a:custGeom>
              <a:avLst/>
              <a:gdLst/>
              <a:ahLst/>
              <a:cxnLst/>
              <a:rect l="l" t="t" r="r" b="b"/>
              <a:pathLst>
                <a:path w="192" h="192" extrusionOk="0">
                  <a:moveTo>
                    <a:pt x="132" y="8"/>
                  </a:moveTo>
                  <a:cubicBezTo>
                    <a:pt x="181" y="27"/>
                    <a:pt x="205" y="83"/>
                    <a:pt x="186" y="132"/>
                  </a:cubicBezTo>
                  <a:cubicBezTo>
                    <a:pt x="166" y="181"/>
                    <a:pt x="110" y="205"/>
                    <a:pt x="61" y="185"/>
                  </a:cubicBezTo>
                  <a:cubicBezTo>
                    <a:pt x="11" y="165"/>
                    <a:pt x="-13" y="109"/>
                    <a:pt x="7" y="61"/>
                  </a:cubicBezTo>
                  <a:cubicBezTo>
                    <a:pt x="27" y="11"/>
                    <a:pt x="83" y="-12"/>
                    <a:pt x="132" y="8"/>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49" name="Google Shape;2075;p40"/>
            <p:cNvSpPr/>
            <p:nvPr/>
          </p:nvSpPr>
          <p:spPr>
            <a:xfrm rot="6331355">
              <a:off x="245665" y="4774020"/>
              <a:ext cx="172242" cy="172242"/>
            </a:xfrm>
            <a:custGeom>
              <a:avLst/>
              <a:gdLst/>
              <a:ahLst/>
              <a:cxnLst/>
              <a:rect l="l" t="t" r="r" b="b"/>
              <a:pathLst>
                <a:path w="165" h="165" extrusionOk="0">
                  <a:moveTo>
                    <a:pt x="113" y="6"/>
                  </a:moveTo>
                  <a:cubicBezTo>
                    <a:pt x="156" y="23"/>
                    <a:pt x="176" y="71"/>
                    <a:pt x="159" y="113"/>
                  </a:cubicBezTo>
                  <a:cubicBezTo>
                    <a:pt x="142" y="155"/>
                    <a:pt x="94" y="176"/>
                    <a:pt x="52" y="159"/>
                  </a:cubicBezTo>
                  <a:cubicBezTo>
                    <a:pt x="9" y="142"/>
                    <a:pt x="-11" y="94"/>
                    <a:pt x="6" y="52"/>
                  </a:cubicBezTo>
                  <a:cubicBezTo>
                    <a:pt x="23" y="9"/>
                    <a:pt x="71" y="-11"/>
                    <a:pt x="113" y="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50" name="Google Shape;2076;p40"/>
            <p:cNvSpPr/>
            <p:nvPr/>
          </p:nvSpPr>
          <p:spPr>
            <a:xfrm rot="6331355">
              <a:off x="284009" y="4757279"/>
              <a:ext cx="94994" cy="207735"/>
            </a:xfrm>
            <a:custGeom>
              <a:avLst/>
              <a:gdLst/>
              <a:ahLst/>
              <a:cxnLst/>
              <a:rect l="l" t="t" r="r" b="b"/>
              <a:pathLst>
                <a:path w="91" h="199" extrusionOk="0">
                  <a:moveTo>
                    <a:pt x="91" y="5"/>
                  </a:moveTo>
                  <a:lnTo>
                    <a:pt x="12" y="199"/>
                  </a:lnTo>
                  <a:lnTo>
                    <a:pt x="0" y="194"/>
                  </a:lnTo>
                  <a:lnTo>
                    <a:pt x="78" y="0"/>
                  </a:lnTo>
                  <a:lnTo>
                    <a:pt x="91" y="5"/>
                  </a:lnTo>
                  <a:close/>
                </a:path>
              </a:pathLst>
            </a:custGeom>
            <a:solidFill>
              <a:schemeClr val="lt2"/>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51" name="Google Shape;2077;p40"/>
            <p:cNvSpPr/>
            <p:nvPr/>
          </p:nvSpPr>
          <p:spPr>
            <a:xfrm rot="6331355">
              <a:off x="288588" y="4769292"/>
              <a:ext cx="81424" cy="187901"/>
            </a:xfrm>
            <a:custGeom>
              <a:avLst/>
              <a:gdLst/>
              <a:ahLst/>
              <a:cxnLst/>
              <a:rect l="l" t="t" r="r" b="b"/>
              <a:pathLst>
                <a:path w="78" h="180" extrusionOk="0">
                  <a:moveTo>
                    <a:pt x="72" y="0"/>
                  </a:moveTo>
                  <a:cubicBezTo>
                    <a:pt x="74" y="1"/>
                    <a:pt x="76" y="1"/>
                    <a:pt x="78" y="3"/>
                  </a:cubicBezTo>
                  <a:lnTo>
                    <a:pt x="7" y="180"/>
                  </a:lnTo>
                  <a:cubicBezTo>
                    <a:pt x="5" y="179"/>
                    <a:pt x="2" y="178"/>
                    <a:pt x="0" y="178"/>
                  </a:cubicBezTo>
                  <a:lnTo>
                    <a:pt x="72" y="0"/>
                  </a:lnTo>
                  <a:close/>
                </a:path>
              </a:pathLst>
            </a:custGeom>
            <a:solidFill>
              <a:srgbClr val="FFFFFF">
                <a:alpha val="20890"/>
              </a:srgbClr>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52" name="Google Shape;2078;p40"/>
            <p:cNvSpPr/>
            <p:nvPr/>
          </p:nvSpPr>
          <p:spPr>
            <a:xfrm rot="6331355">
              <a:off x="146820" y="4760880"/>
              <a:ext cx="257842" cy="243227"/>
            </a:xfrm>
            <a:custGeom>
              <a:avLst/>
              <a:gdLst/>
              <a:ahLst/>
              <a:cxnLst/>
              <a:rect l="l" t="t" r="r" b="b"/>
              <a:pathLst>
                <a:path w="247" h="233" extrusionOk="0">
                  <a:moveTo>
                    <a:pt x="241" y="60"/>
                  </a:moveTo>
                  <a:cubicBezTo>
                    <a:pt x="262" y="131"/>
                    <a:pt x="222" y="206"/>
                    <a:pt x="150" y="227"/>
                  </a:cubicBezTo>
                  <a:cubicBezTo>
                    <a:pt x="92" y="244"/>
                    <a:pt x="32" y="220"/>
                    <a:pt x="0" y="172"/>
                  </a:cubicBezTo>
                  <a:cubicBezTo>
                    <a:pt x="34" y="203"/>
                    <a:pt x="82" y="216"/>
                    <a:pt x="129" y="203"/>
                  </a:cubicBezTo>
                  <a:cubicBezTo>
                    <a:pt x="201" y="182"/>
                    <a:pt x="241" y="107"/>
                    <a:pt x="220"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53" name="Google Shape;2079;p40"/>
            <p:cNvSpPr/>
            <p:nvPr/>
          </p:nvSpPr>
          <p:spPr>
            <a:xfrm rot="6331355">
              <a:off x="270868" y="4742623"/>
              <a:ext cx="211910" cy="199384"/>
            </a:xfrm>
            <a:custGeom>
              <a:avLst/>
              <a:gdLst/>
              <a:ahLst/>
              <a:cxnLst/>
              <a:rect l="l" t="t" r="r" b="b"/>
              <a:pathLst>
                <a:path w="203" h="191" extrusionOk="0">
                  <a:moveTo>
                    <a:pt x="4" y="142"/>
                  </a:moveTo>
                  <a:cubicBezTo>
                    <a:pt x="-13" y="83"/>
                    <a:pt x="20" y="21"/>
                    <a:pt x="79" y="4"/>
                  </a:cubicBezTo>
                  <a:cubicBezTo>
                    <a:pt x="127" y="-10"/>
                    <a:pt x="177" y="10"/>
                    <a:pt x="203" y="49"/>
                  </a:cubicBezTo>
                  <a:cubicBezTo>
                    <a:pt x="175" y="24"/>
                    <a:pt x="135" y="13"/>
                    <a:pt x="96" y="24"/>
                  </a:cubicBezTo>
                  <a:cubicBezTo>
                    <a:pt x="38" y="42"/>
                    <a:pt x="4" y="103"/>
                    <a:pt x="21" y="162"/>
                  </a:cubicBezTo>
                  <a:cubicBezTo>
                    <a:pt x="25" y="173"/>
                    <a:pt x="29" y="182"/>
                    <a:pt x="35" y="191"/>
                  </a:cubicBezTo>
                  <a:cubicBezTo>
                    <a:pt x="21" y="178"/>
                    <a:pt x="10" y="161"/>
                    <a:pt x="4"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54" name="Google Shape;2080;p40"/>
            <p:cNvSpPr/>
            <p:nvPr/>
          </p:nvSpPr>
          <p:spPr>
            <a:xfrm rot="6331355">
              <a:off x="-438490" y="4478967"/>
              <a:ext cx="227569" cy="227569"/>
            </a:xfrm>
            <a:custGeom>
              <a:avLst/>
              <a:gdLst/>
              <a:ahLst/>
              <a:cxnLst/>
              <a:rect l="l" t="t" r="r" b="b"/>
              <a:pathLst>
                <a:path w="218" h="218" extrusionOk="0">
                  <a:moveTo>
                    <a:pt x="168" y="18"/>
                  </a:moveTo>
                  <a:cubicBezTo>
                    <a:pt x="218" y="50"/>
                    <a:pt x="233" y="117"/>
                    <a:pt x="200" y="168"/>
                  </a:cubicBezTo>
                  <a:cubicBezTo>
                    <a:pt x="168" y="218"/>
                    <a:pt x="100" y="233"/>
                    <a:pt x="50" y="200"/>
                  </a:cubicBezTo>
                  <a:cubicBezTo>
                    <a:pt x="-1" y="168"/>
                    <a:pt x="-15" y="101"/>
                    <a:pt x="17" y="50"/>
                  </a:cubicBezTo>
                  <a:cubicBezTo>
                    <a:pt x="50" y="0"/>
                    <a:pt x="117" y="-15"/>
                    <a:pt x="168" y="18"/>
                  </a:cubicBezTo>
                  <a:close/>
                </a:path>
              </a:pathLst>
            </a:custGeom>
            <a:solidFill>
              <a:schemeClr val="lt2"/>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55" name="Google Shape;2081;p40"/>
            <p:cNvSpPr/>
            <p:nvPr/>
          </p:nvSpPr>
          <p:spPr>
            <a:xfrm rot="6331355">
              <a:off x="-424920" y="4492538"/>
              <a:ext cx="200428" cy="200428"/>
            </a:xfrm>
            <a:custGeom>
              <a:avLst/>
              <a:gdLst/>
              <a:ahLst/>
              <a:cxnLst/>
              <a:rect l="l" t="t" r="r" b="b"/>
              <a:pathLst>
                <a:path w="192" h="192" extrusionOk="0">
                  <a:moveTo>
                    <a:pt x="148" y="15"/>
                  </a:moveTo>
                  <a:cubicBezTo>
                    <a:pt x="192" y="44"/>
                    <a:pt x="205" y="103"/>
                    <a:pt x="176" y="148"/>
                  </a:cubicBezTo>
                  <a:cubicBezTo>
                    <a:pt x="148" y="192"/>
                    <a:pt x="89" y="205"/>
                    <a:pt x="44" y="177"/>
                  </a:cubicBezTo>
                  <a:cubicBezTo>
                    <a:pt x="-1" y="148"/>
                    <a:pt x="-14" y="89"/>
                    <a:pt x="15" y="44"/>
                  </a:cubicBezTo>
                  <a:cubicBezTo>
                    <a:pt x="44" y="0"/>
                    <a:pt x="103" y="-13"/>
                    <a:pt x="148" y="15"/>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56" name="Google Shape;2082;p40"/>
            <p:cNvSpPr/>
            <p:nvPr/>
          </p:nvSpPr>
          <p:spPr>
            <a:xfrm rot="6331355">
              <a:off x="-410688" y="4506649"/>
              <a:ext cx="172242" cy="171199"/>
            </a:xfrm>
            <a:custGeom>
              <a:avLst/>
              <a:gdLst/>
              <a:ahLst/>
              <a:cxnLst/>
              <a:rect l="l" t="t" r="r" b="b"/>
              <a:pathLst>
                <a:path w="165" h="164" extrusionOk="0">
                  <a:moveTo>
                    <a:pt x="127" y="13"/>
                  </a:moveTo>
                  <a:cubicBezTo>
                    <a:pt x="166" y="37"/>
                    <a:pt x="177" y="88"/>
                    <a:pt x="152" y="127"/>
                  </a:cubicBezTo>
                  <a:cubicBezTo>
                    <a:pt x="128" y="165"/>
                    <a:pt x="76" y="176"/>
                    <a:pt x="38" y="151"/>
                  </a:cubicBezTo>
                  <a:cubicBezTo>
                    <a:pt x="0" y="127"/>
                    <a:pt x="-11" y="76"/>
                    <a:pt x="13" y="38"/>
                  </a:cubicBezTo>
                  <a:cubicBezTo>
                    <a:pt x="38" y="-1"/>
                    <a:pt x="89" y="-12"/>
                    <a:pt x="127" y="13"/>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57" name="Google Shape;2083;p40"/>
            <p:cNvSpPr/>
            <p:nvPr/>
          </p:nvSpPr>
          <p:spPr>
            <a:xfrm rot="6331355">
              <a:off x="-390592" y="4497598"/>
              <a:ext cx="130487" cy="191033"/>
            </a:xfrm>
            <a:custGeom>
              <a:avLst/>
              <a:gdLst/>
              <a:ahLst/>
              <a:cxnLst/>
              <a:rect l="l" t="t" r="r" b="b"/>
              <a:pathLst>
                <a:path w="125" h="183" extrusionOk="0">
                  <a:moveTo>
                    <a:pt x="125" y="7"/>
                  </a:moveTo>
                  <a:lnTo>
                    <a:pt x="11" y="183"/>
                  </a:lnTo>
                  <a:lnTo>
                    <a:pt x="0" y="176"/>
                  </a:lnTo>
                  <a:lnTo>
                    <a:pt x="114" y="0"/>
                  </a:lnTo>
                  <a:lnTo>
                    <a:pt x="125" y="7"/>
                  </a:lnTo>
                  <a:close/>
                </a:path>
              </a:pathLst>
            </a:custGeom>
            <a:solidFill>
              <a:schemeClr val="lt2"/>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58" name="Google Shape;2084;p40"/>
            <p:cNvSpPr/>
            <p:nvPr/>
          </p:nvSpPr>
          <p:spPr>
            <a:xfrm rot="6331355">
              <a:off x="-384588" y="4510114"/>
              <a:ext cx="113784" cy="171199"/>
            </a:xfrm>
            <a:custGeom>
              <a:avLst/>
              <a:gdLst/>
              <a:ahLst/>
              <a:cxnLst/>
              <a:rect l="l" t="t" r="r" b="b"/>
              <a:pathLst>
                <a:path w="109" h="164" extrusionOk="0">
                  <a:moveTo>
                    <a:pt x="104" y="0"/>
                  </a:moveTo>
                  <a:cubicBezTo>
                    <a:pt x="105" y="1"/>
                    <a:pt x="107" y="2"/>
                    <a:pt x="109" y="4"/>
                  </a:cubicBezTo>
                  <a:lnTo>
                    <a:pt x="5" y="164"/>
                  </a:lnTo>
                  <a:cubicBezTo>
                    <a:pt x="4" y="164"/>
                    <a:pt x="2" y="162"/>
                    <a:pt x="0" y="161"/>
                  </a:cubicBezTo>
                  <a:lnTo>
                    <a:pt x="104" y="0"/>
                  </a:ln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59" name="Google Shape;2085;p40"/>
            <p:cNvSpPr/>
            <p:nvPr/>
          </p:nvSpPr>
          <p:spPr>
            <a:xfrm rot="6331355">
              <a:off x="-510035" y="4492848"/>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7"/>
                    <a:pt x="221" y="35"/>
                  </a:cubicBezTo>
                  <a:cubicBezTo>
                    <a:pt x="217" y="22"/>
                    <a:pt x="211" y="10"/>
                    <a:pt x="204" y="0"/>
                  </a:cubicBezTo>
                  <a:cubicBezTo>
                    <a:pt x="221" y="15"/>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60" name="Google Shape;2086;p40"/>
            <p:cNvSpPr/>
            <p:nvPr/>
          </p:nvSpPr>
          <p:spPr>
            <a:xfrm rot="6331355">
              <a:off x="-386146" y="4474711"/>
              <a:ext cx="212954" cy="200428"/>
            </a:xfrm>
            <a:custGeom>
              <a:avLst/>
              <a:gdLst/>
              <a:ahLst/>
              <a:cxnLst/>
              <a:rect l="l" t="t" r="r" b="b"/>
              <a:pathLst>
                <a:path w="204" h="192" extrusionOk="0">
                  <a:moveTo>
                    <a:pt x="5" y="142"/>
                  </a:moveTo>
                  <a:cubicBezTo>
                    <a:pt x="-13" y="84"/>
                    <a:pt x="21" y="22"/>
                    <a:pt x="79" y="5"/>
                  </a:cubicBezTo>
                  <a:cubicBezTo>
                    <a:pt x="127" y="-9"/>
                    <a:pt x="177" y="10"/>
                    <a:pt x="204" y="50"/>
                  </a:cubicBezTo>
                  <a:cubicBezTo>
                    <a:pt x="176" y="24"/>
                    <a:pt x="136" y="13"/>
                    <a:pt x="97" y="25"/>
                  </a:cubicBezTo>
                  <a:cubicBezTo>
                    <a:pt x="38" y="42"/>
                    <a:pt x="5" y="104"/>
                    <a:pt x="22" y="162"/>
                  </a:cubicBezTo>
                  <a:cubicBezTo>
                    <a:pt x="25" y="173"/>
                    <a:pt x="30" y="183"/>
                    <a:pt x="36" y="192"/>
                  </a:cubicBezTo>
                  <a:cubicBezTo>
                    <a:pt x="21"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61" name="Google Shape;2087;p40"/>
            <p:cNvSpPr/>
            <p:nvPr/>
          </p:nvSpPr>
          <p:spPr>
            <a:xfrm rot="6331355">
              <a:off x="-222007" y="4950231"/>
              <a:ext cx="227569" cy="226525"/>
            </a:xfrm>
            <a:custGeom>
              <a:avLst/>
              <a:gdLst/>
              <a:ahLst/>
              <a:cxnLst/>
              <a:rect l="l" t="t" r="r" b="b"/>
              <a:pathLst>
                <a:path w="218" h="217" extrusionOk="0">
                  <a:moveTo>
                    <a:pt x="213" y="77"/>
                  </a:moveTo>
                  <a:cubicBezTo>
                    <a:pt x="230" y="135"/>
                    <a:pt x="197" y="195"/>
                    <a:pt x="140" y="212"/>
                  </a:cubicBezTo>
                  <a:cubicBezTo>
                    <a:pt x="82" y="229"/>
                    <a:pt x="22" y="196"/>
                    <a:pt x="5" y="139"/>
                  </a:cubicBezTo>
                  <a:cubicBezTo>
                    <a:pt x="-12" y="81"/>
                    <a:pt x="21" y="21"/>
                    <a:pt x="78" y="4"/>
                  </a:cubicBezTo>
                  <a:cubicBezTo>
                    <a:pt x="135" y="-13"/>
                    <a:pt x="196" y="20"/>
                    <a:pt x="213" y="7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62" name="Google Shape;2088;p40"/>
            <p:cNvSpPr/>
            <p:nvPr/>
          </p:nvSpPr>
          <p:spPr>
            <a:xfrm rot="6331355">
              <a:off x="-207933" y="4963419"/>
              <a:ext cx="200428" cy="200428"/>
            </a:xfrm>
            <a:custGeom>
              <a:avLst/>
              <a:gdLst/>
              <a:ahLst/>
              <a:cxnLst/>
              <a:rect l="l" t="t" r="r" b="b"/>
              <a:pathLst>
                <a:path w="192" h="192" extrusionOk="0">
                  <a:moveTo>
                    <a:pt x="188" y="69"/>
                  </a:moveTo>
                  <a:cubicBezTo>
                    <a:pt x="203" y="119"/>
                    <a:pt x="174" y="173"/>
                    <a:pt x="123" y="188"/>
                  </a:cubicBezTo>
                  <a:cubicBezTo>
                    <a:pt x="72" y="203"/>
                    <a:pt x="19" y="174"/>
                    <a:pt x="4" y="123"/>
                  </a:cubicBezTo>
                  <a:cubicBezTo>
                    <a:pt x="-11" y="73"/>
                    <a:pt x="18" y="19"/>
                    <a:pt x="69" y="4"/>
                  </a:cubicBezTo>
                  <a:cubicBezTo>
                    <a:pt x="119"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63" name="Google Shape;2089;p40"/>
            <p:cNvSpPr/>
            <p:nvPr/>
          </p:nvSpPr>
          <p:spPr>
            <a:xfrm rot="6331355">
              <a:off x="-193701" y="4977530"/>
              <a:ext cx="172242" cy="171199"/>
            </a:xfrm>
            <a:custGeom>
              <a:avLst/>
              <a:gdLst/>
              <a:ahLst/>
              <a:cxnLst/>
              <a:rect l="l" t="t" r="r" b="b"/>
              <a:pathLst>
                <a:path w="165" h="164" extrusionOk="0">
                  <a:moveTo>
                    <a:pt x="162" y="59"/>
                  </a:moveTo>
                  <a:cubicBezTo>
                    <a:pt x="175" y="102"/>
                    <a:pt x="150" y="148"/>
                    <a:pt x="106" y="161"/>
                  </a:cubicBezTo>
                  <a:cubicBezTo>
                    <a:pt x="63" y="174"/>
                    <a:pt x="17" y="149"/>
                    <a:pt x="4" y="105"/>
                  </a:cubicBezTo>
                  <a:cubicBezTo>
                    <a:pt x="-9" y="62"/>
                    <a:pt x="16" y="16"/>
                    <a:pt x="59" y="3"/>
                  </a:cubicBezTo>
                  <a:cubicBezTo>
                    <a:pt x="103" y="-10"/>
                    <a:pt x="149" y="15"/>
                    <a:pt x="162" y="59"/>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64" name="Google Shape;2090;p40"/>
            <p:cNvSpPr/>
            <p:nvPr/>
          </p:nvSpPr>
          <p:spPr>
            <a:xfrm rot="6331355">
              <a:off x="-215202" y="5025773"/>
              <a:ext cx="212954" cy="75160"/>
            </a:xfrm>
            <a:custGeom>
              <a:avLst/>
              <a:gdLst/>
              <a:ahLst/>
              <a:cxnLst/>
              <a:rect l="l" t="t" r="r" b="b"/>
              <a:pathLst>
                <a:path w="204" h="72" extrusionOk="0">
                  <a:moveTo>
                    <a:pt x="204" y="13"/>
                  </a:moveTo>
                  <a:lnTo>
                    <a:pt x="4" y="72"/>
                  </a:lnTo>
                  <a:lnTo>
                    <a:pt x="0" y="59"/>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65" name="Google Shape;2091;p40"/>
            <p:cNvSpPr/>
            <p:nvPr/>
          </p:nvSpPr>
          <p:spPr>
            <a:xfrm rot="6331355">
              <a:off x="-209607" y="5031542"/>
              <a:ext cx="194164" cy="63678"/>
            </a:xfrm>
            <a:custGeom>
              <a:avLst/>
              <a:gdLst/>
              <a:ahLst/>
              <a:cxnLst/>
              <a:rect l="l" t="t" r="r" b="b"/>
              <a:pathLst>
                <a:path w="186" h="61" extrusionOk="0">
                  <a:moveTo>
                    <a:pt x="184" y="0"/>
                  </a:moveTo>
                  <a:cubicBezTo>
                    <a:pt x="185" y="2"/>
                    <a:pt x="185" y="4"/>
                    <a:pt x="186" y="6"/>
                  </a:cubicBezTo>
                  <a:lnTo>
                    <a:pt x="2" y="61"/>
                  </a:lnTo>
                  <a:cubicBezTo>
                    <a:pt x="2" y="59"/>
                    <a:pt x="1" y="56"/>
                    <a:pt x="0" y="54"/>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66" name="Google Shape;2092;p40"/>
            <p:cNvSpPr/>
            <p:nvPr/>
          </p:nvSpPr>
          <p:spPr>
            <a:xfrm rot="6331355">
              <a:off x="-293049" y="4963729"/>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6"/>
                    <a:pt x="221" y="35"/>
                  </a:cubicBezTo>
                  <a:cubicBezTo>
                    <a:pt x="217" y="22"/>
                    <a:pt x="211" y="10"/>
                    <a:pt x="204" y="0"/>
                  </a:cubicBezTo>
                  <a:cubicBezTo>
                    <a:pt x="221" y="16"/>
                    <a:pt x="235"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67" name="Google Shape;2093;p40"/>
            <p:cNvSpPr/>
            <p:nvPr/>
          </p:nvSpPr>
          <p:spPr>
            <a:xfrm rot="6331355">
              <a:off x="-168497" y="4945090"/>
              <a:ext cx="211910" cy="200428"/>
            </a:xfrm>
            <a:custGeom>
              <a:avLst/>
              <a:gdLst/>
              <a:ahLst/>
              <a:cxnLst/>
              <a:rect l="l" t="t" r="r" b="b"/>
              <a:pathLst>
                <a:path w="203" h="192" extrusionOk="0">
                  <a:moveTo>
                    <a:pt x="5" y="142"/>
                  </a:moveTo>
                  <a:cubicBezTo>
                    <a:pt x="-12" y="84"/>
                    <a:pt x="21" y="22"/>
                    <a:pt x="80" y="5"/>
                  </a:cubicBezTo>
                  <a:cubicBezTo>
                    <a:pt x="127" y="-9"/>
                    <a:pt x="177" y="11"/>
                    <a:pt x="203" y="50"/>
                  </a:cubicBezTo>
                  <a:cubicBezTo>
                    <a:pt x="176" y="24"/>
                    <a:pt x="136" y="14"/>
                    <a:pt x="97" y="25"/>
                  </a:cubicBezTo>
                  <a:cubicBezTo>
                    <a:pt x="38" y="42"/>
                    <a:pt x="5" y="104"/>
                    <a:pt x="22" y="163"/>
                  </a:cubicBezTo>
                  <a:cubicBezTo>
                    <a:pt x="25" y="173"/>
                    <a:pt x="30" y="183"/>
                    <a:pt x="36" y="192"/>
                  </a:cubicBezTo>
                  <a:cubicBezTo>
                    <a:pt x="22"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68" name="Google Shape;2094;p40"/>
            <p:cNvSpPr/>
            <p:nvPr/>
          </p:nvSpPr>
          <p:spPr>
            <a:xfrm rot="6331355">
              <a:off x="-96290" y="3924370"/>
              <a:ext cx="1034498" cy="1225531"/>
            </a:xfrm>
            <a:custGeom>
              <a:avLst/>
              <a:gdLst/>
              <a:ahLst/>
              <a:cxnLst/>
              <a:rect l="l" t="t" r="r" b="b"/>
              <a:pathLst>
                <a:path w="991" h="1174" extrusionOk="0">
                  <a:moveTo>
                    <a:pt x="0" y="0"/>
                  </a:moveTo>
                  <a:lnTo>
                    <a:pt x="991" y="1174"/>
                  </a:lnTo>
                  <a:cubicBezTo>
                    <a:pt x="991" y="1174"/>
                    <a:pt x="181" y="6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050" y="227174"/>
            <a:ext cx="7725900" cy="572700"/>
          </a:xfrm>
        </p:spPr>
        <p:txBody>
          <a:bodyPr/>
          <a:lstStyle/>
          <a:p>
            <a:pPr algn="ctr"/>
            <a:r>
              <a:rPr lang="en-US"/>
              <a:t>Patient Care</a:t>
            </a:r>
            <a:endParaRPr lang="en-US"/>
          </a:p>
        </p:txBody>
      </p:sp>
      <p:grpSp>
        <p:nvGrpSpPr>
          <p:cNvPr id="45" name="Google Shape;2949;p71"/>
          <p:cNvGrpSpPr/>
          <p:nvPr/>
        </p:nvGrpSpPr>
        <p:grpSpPr>
          <a:xfrm rot="2532132">
            <a:off x="8343474" y="4101669"/>
            <a:ext cx="755405" cy="998436"/>
            <a:chOff x="4227933" y="2780240"/>
            <a:chExt cx="756072" cy="1082522"/>
          </a:xfrm>
        </p:grpSpPr>
        <p:sp>
          <p:nvSpPr>
            <p:cNvPr id="46" name="Google Shape;2950;p71"/>
            <p:cNvSpPr/>
            <p:nvPr/>
          </p:nvSpPr>
          <p:spPr>
            <a:xfrm>
              <a:off x="4287765" y="2815522"/>
              <a:ext cx="696240" cy="1047240"/>
            </a:xfrm>
            <a:custGeom>
              <a:avLst/>
              <a:gdLst/>
              <a:ahLst/>
              <a:cxnLst/>
              <a:rect l="l" t="t" r="r" b="b"/>
              <a:pathLst>
                <a:path w="1934" h="2909" extrusionOk="0">
                  <a:moveTo>
                    <a:pt x="1637" y="330"/>
                  </a:moveTo>
                  <a:lnTo>
                    <a:pt x="1823" y="330"/>
                  </a:lnTo>
                  <a:lnTo>
                    <a:pt x="1823" y="0"/>
                  </a:lnTo>
                  <a:lnTo>
                    <a:pt x="111" y="0"/>
                  </a:lnTo>
                  <a:lnTo>
                    <a:pt x="111" y="330"/>
                  </a:lnTo>
                  <a:lnTo>
                    <a:pt x="297" y="330"/>
                  </a:lnTo>
                  <a:lnTo>
                    <a:pt x="0" y="640"/>
                  </a:lnTo>
                  <a:lnTo>
                    <a:pt x="0" y="1179"/>
                  </a:lnTo>
                  <a:lnTo>
                    <a:pt x="0" y="1179"/>
                  </a:lnTo>
                  <a:lnTo>
                    <a:pt x="0" y="2016"/>
                  </a:lnTo>
                  <a:lnTo>
                    <a:pt x="0" y="2016"/>
                  </a:lnTo>
                  <a:lnTo>
                    <a:pt x="0" y="2817"/>
                  </a:lnTo>
                  <a:cubicBezTo>
                    <a:pt x="34" y="2824"/>
                    <a:pt x="68" y="2830"/>
                    <a:pt x="102" y="2836"/>
                  </a:cubicBezTo>
                  <a:cubicBezTo>
                    <a:pt x="713" y="2939"/>
                    <a:pt x="1323" y="2933"/>
                    <a:pt x="1934" y="2817"/>
                  </a:cubicBezTo>
                  <a:lnTo>
                    <a:pt x="1934" y="754"/>
                  </a:lnTo>
                  <a:lnTo>
                    <a:pt x="1934" y="640"/>
                  </a:lnTo>
                  <a:lnTo>
                    <a:pt x="1637" y="33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2951;p71"/>
            <p:cNvSpPr/>
            <p:nvPr/>
          </p:nvSpPr>
          <p:spPr>
            <a:xfrm>
              <a:off x="4227933" y="2882480"/>
              <a:ext cx="696240" cy="945360"/>
            </a:xfrm>
            <a:custGeom>
              <a:avLst/>
              <a:gdLst/>
              <a:ahLst/>
              <a:cxnLst/>
              <a:rect l="l" t="t" r="r" b="b"/>
              <a:pathLst>
                <a:path w="1934" h="2626" extrusionOk="0">
                  <a:moveTo>
                    <a:pt x="1934" y="357"/>
                  </a:moveTo>
                  <a:lnTo>
                    <a:pt x="1934" y="2534"/>
                  </a:lnTo>
                  <a:cubicBezTo>
                    <a:pt x="1323" y="2650"/>
                    <a:pt x="713" y="2656"/>
                    <a:pt x="102" y="2552"/>
                  </a:cubicBezTo>
                  <a:cubicBezTo>
                    <a:pt x="68" y="2547"/>
                    <a:pt x="34" y="2541"/>
                    <a:pt x="0" y="2534"/>
                  </a:cubicBezTo>
                  <a:lnTo>
                    <a:pt x="0" y="357"/>
                  </a:lnTo>
                  <a:lnTo>
                    <a:pt x="341" y="0"/>
                  </a:lnTo>
                  <a:lnTo>
                    <a:pt x="1593" y="0"/>
                  </a:lnTo>
                  <a:lnTo>
                    <a:pt x="1934" y="35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8" name="Google Shape;2952;p71"/>
            <p:cNvSpPr/>
            <p:nvPr/>
          </p:nvSpPr>
          <p:spPr>
            <a:xfrm>
              <a:off x="4297053" y="2951960"/>
              <a:ext cx="558000" cy="806400"/>
            </a:xfrm>
            <a:custGeom>
              <a:avLst/>
              <a:gdLst/>
              <a:ahLst/>
              <a:cxnLst/>
              <a:rect l="l" t="t" r="r" b="b"/>
              <a:pathLst>
                <a:path w="1550" h="2240" extrusionOk="0">
                  <a:moveTo>
                    <a:pt x="775" y="2240"/>
                  </a:moveTo>
                  <a:cubicBezTo>
                    <a:pt x="518" y="2240"/>
                    <a:pt x="258" y="2220"/>
                    <a:pt x="0" y="2179"/>
                  </a:cubicBezTo>
                  <a:lnTo>
                    <a:pt x="0" y="241"/>
                  </a:lnTo>
                  <a:lnTo>
                    <a:pt x="231" y="0"/>
                  </a:lnTo>
                  <a:lnTo>
                    <a:pt x="1319" y="0"/>
                  </a:lnTo>
                  <a:lnTo>
                    <a:pt x="1550" y="241"/>
                  </a:lnTo>
                  <a:lnTo>
                    <a:pt x="1550" y="2179"/>
                  </a:lnTo>
                  <a:cubicBezTo>
                    <a:pt x="1292" y="2220"/>
                    <a:pt x="1032" y="2240"/>
                    <a:pt x="775" y="224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2953;p71"/>
            <p:cNvSpPr/>
            <p:nvPr/>
          </p:nvSpPr>
          <p:spPr>
            <a:xfrm>
              <a:off x="4227933" y="3204680"/>
              <a:ext cx="696240" cy="301320"/>
            </a:xfrm>
            <a:custGeom>
              <a:avLst/>
              <a:gdLst/>
              <a:ahLst/>
              <a:cxnLst/>
              <a:rect l="l" t="t" r="r" b="b"/>
              <a:pathLst>
                <a:path w="1934" h="837" extrusionOk="0">
                  <a:moveTo>
                    <a:pt x="1934" y="837"/>
                  </a:moveTo>
                  <a:lnTo>
                    <a:pt x="0" y="837"/>
                  </a:lnTo>
                  <a:lnTo>
                    <a:pt x="0" y="0"/>
                  </a:lnTo>
                  <a:lnTo>
                    <a:pt x="1934" y="0"/>
                  </a:lnTo>
                  <a:lnTo>
                    <a:pt x="1934" y="83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0" name="Google Shape;2954;p71"/>
            <p:cNvSpPr/>
            <p:nvPr/>
          </p:nvSpPr>
          <p:spPr>
            <a:xfrm>
              <a:off x="4473093" y="3252560"/>
              <a:ext cx="205920" cy="205920"/>
            </a:xfrm>
            <a:custGeom>
              <a:avLst/>
              <a:gdLst/>
              <a:ahLst/>
              <a:cxnLst/>
              <a:rect l="l" t="t" r="r" b="b"/>
              <a:pathLst>
                <a:path w="572" h="572" extrusionOk="0">
                  <a:moveTo>
                    <a:pt x="572" y="171"/>
                  </a:moveTo>
                  <a:lnTo>
                    <a:pt x="401" y="171"/>
                  </a:lnTo>
                  <a:lnTo>
                    <a:pt x="401" y="0"/>
                  </a:lnTo>
                  <a:lnTo>
                    <a:pt x="172" y="0"/>
                  </a:lnTo>
                  <a:lnTo>
                    <a:pt x="172" y="171"/>
                  </a:lnTo>
                  <a:lnTo>
                    <a:pt x="0" y="171"/>
                  </a:lnTo>
                  <a:lnTo>
                    <a:pt x="0" y="400"/>
                  </a:lnTo>
                  <a:lnTo>
                    <a:pt x="172" y="400"/>
                  </a:lnTo>
                  <a:lnTo>
                    <a:pt x="172" y="572"/>
                  </a:lnTo>
                  <a:lnTo>
                    <a:pt x="401" y="572"/>
                  </a:lnTo>
                  <a:lnTo>
                    <a:pt x="401" y="400"/>
                  </a:lnTo>
                  <a:lnTo>
                    <a:pt x="572" y="400"/>
                  </a:lnTo>
                  <a:lnTo>
                    <a:pt x="572" y="171"/>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2955;p71"/>
            <p:cNvSpPr/>
            <p:nvPr/>
          </p:nvSpPr>
          <p:spPr>
            <a:xfrm>
              <a:off x="4267893" y="2780240"/>
              <a:ext cx="616320" cy="119160"/>
            </a:xfrm>
            <a:custGeom>
              <a:avLst/>
              <a:gdLst/>
              <a:ahLst/>
              <a:cxnLst/>
              <a:rect l="l" t="t" r="r" b="b"/>
              <a:pathLst>
                <a:path w="1712" h="331" extrusionOk="0">
                  <a:moveTo>
                    <a:pt x="1712" y="331"/>
                  </a:moveTo>
                  <a:lnTo>
                    <a:pt x="0" y="331"/>
                  </a:lnTo>
                  <a:lnTo>
                    <a:pt x="0" y="0"/>
                  </a:lnTo>
                  <a:lnTo>
                    <a:pt x="1712" y="0"/>
                  </a:lnTo>
                  <a:lnTo>
                    <a:pt x="1712" y="331"/>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2" name="Google Shape;2956;p71"/>
            <p:cNvSpPr/>
            <p:nvPr/>
          </p:nvSpPr>
          <p:spPr>
            <a:xfrm>
              <a:off x="457101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2957;p71"/>
            <p:cNvSpPr/>
            <p:nvPr/>
          </p:nvSpPr>
          <p:spPr>
            <a:xfrm>
              <a:off x="454509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4" name="Google Shape;2958;p71"/>
            <p:cNvSpPr/>
            <p:nvPr/>
          </p:nvSpPr>
          <p:spPr>
            <a:xfrm>
              <a:off x="4519173" y="2789240"/>
              <a:ext cx="9720" cy="101160"/>
            </a:xfrm>
            <a:custGeom>
              <a:avLst/>
              <a:gdLst/>
              <a:ahLst/>
              <a:cxnLst/>
              <a:rect l="l" t="t" r="r" b="b"/>
              <a:pathLst>
                <a:path w="27" h="281" extrusionOk="0">
                  <a:moveTo>
                    <a:pt x="27" y="281"/>
                  </a:moveTo>
                  <a:lnTo>
                    <a:pt x="0" y="281"/>
                  </a:lnTo>
                  <a:lnTo>
                    <a:pt x="0" y="0"/>
                  </a:lnTo>
                  <a:lnTo>
                    <a:pt x="27" y="0"/>
                  </a:lnTo>
                  <a:lnTo>
                    <a:pt x="27"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2959;p71"/>
            <p:cNvSpPr/>
            <p:nvPr/>
          </p:nvSpPr>
          <p:spPr>
            <a:xfrm>
              <a:off x="449289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6" name="Google Shape;2960;p71"/>
            <p:cNvSpPr/>
            <p:nvPr/>
          </p:nvSpPr>
          <p:spPr>
            <a:xfrm>
              <a:off x="446697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7" name="Google Shape;2961;p71"/>
            <p:cNvSpPr/>
            <p:nvPr/>
          </p:nvSpPr>
          <p:spPr>
            <a:xfrm>
              <a:off x="444069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2962;p71"/>
            <p:cNvSpPr/>
            <p:nvPr/>
          </p:nvSpPr>
          <p:spPr>
            <a:xfrm>
              <a:off x="441477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9" name="Google Shape;2963;p71"/>
            <p:cNvSpPr/>
            <p:nvPr/>
          </p:nvSpPr>
          <p:spPr>
            <a:xfrm>
              <a:off x="438885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2964;p71"/>
            <p:cNvSpPr/>
            <p:nvPr/>
          </p:nvSpPr>
          <p:spPr>
            <a:xfrm>
              <a:off x="4362933" y="2789240"/>
              <a:ext cx="9720" cy="101160"/>
            </a:xfrm>
            <a:custGeom>
              <a:avLst/>
              <a:gdLst/>
              <a:ahLst/>
              <a:cxnLst/>
              <a:rect l="l" t="t" r="r" b="b"/>
              <a:pathLst>
                <a:path w="27" h="281" extrusionOk="0">
                  <a:moveTo>
                    <a:pt x="27" y="281"/>
                  </a:moveTo>
                  <a:lnTo>
                    <a:pt x="0" y="281"/>
                  </a:lnTo>
                  <a:lnTo>
                    <a:pt x="0" y="0"/>
                  </a:lnTo>
                  <a:lnTo>
                    <a:pt x="27" y="0"/>
                  </a:lnTo>
                  <a:lnTo>
                    <a:pt x="27"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2965;p71"/>
            <p:cNvSpPr/>
            <p:nvPr/>
          </p:nvSpPr>
          <p:spPr>
            <a:xfrm>
              <a:off x="433665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2966;p71"/>
            <p:cNvSpPr/>
            <p:nvPr/>
          </p:nvSpPr>
          <p:spPr>
            <a:xfrm>
              <a:off x="4310733" y="2789240"/>
              <a:ext cx="9720" cy="101160"/>
            </a:xfrm>
            <a:custGeom>
              <a:avLst/>
              <a:gdLst/>
              <a:ahLst/>
              <a:cxnLst/>
              <a:rect l="l" t="t" r="r" b="b"/>
              <a:pathLst>
                <a:path w="27" h="281" extrusionOk="0">
                  <a:moveTo>
                    <a:pt x="27" y="281"/>
                  </a:moveTo>
                  <a:lnTo>
                    <a:pt x="0" y="281"/>
                  </a:lnTo>
                  <a:lnTo>
                    <a:pt x="0" y="0"/>
                  </a:lnTo>
                  <a:lnTo>
                    <a:pt x="27" y="0"/>
                  </a:lnTo>
                  <a:lnTo>
                    <a:pt x="27"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2967;p71"/>
            <p:cNvSpPr/>
            <p:nvPr/>
          </p:nvSpPr>
          <p:spPr>
            <a:xfrm>
              <a:off x="4284813" y="2789240"/>
              <a:ext cx="9720" cy="101160"/>
            </a:xfrm>
            <a:custGeom>
              <a:avLst/>
              <a:gdLst/>
              <a:ahLst/>
              <a:cxnLst/>
              <a:rect l="l" t="t" r="r" b="b"/>
              <a:pathLst>
                <a:path w="27" h="281" extrusionOk="0">
                  <a:moveTo>
                    <a:pt x="27" y="281"/>
                  </a:moveTo>
                  <a:lnTo>
                    <a:pt x="0" y="281"/>
                  </a:lnTo>
                  <a:lnTo>
                    <a:pt x="0" y="0"/>
                  </a:lnTo>
                  <a:lnTo>
                    <a:pt x="27" y="0"/>
                  </a:lnTo>
                  <a:lnTo>
                    <a:pt x="27"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4" name="Google Shape;2968;p71"/>
            <p:cNvSpPr/>
            <p:nvPr/>
          </p:nvSpPr>
          <p:spPr>
            <a:xfrm>
              <a:off x="4597293" y="2789240"/>
              <a:ext cx="9720" cy="101160"/>
            </a:xfrm>
            <a:custGeom>
              <a:avLst/>
              <a:gdLst/>
              <a:ahLst/>
              <a:cxnLst/>
              <a:rect l="l" t="t" r="r" b="b"/>
              <a:pathLst>
                <a:path w="27" h="281" extrusionOk="0">
                  <a:moveTo>
                    <a:pt x="0" y="281"/>
                  </a:moveTo>
                  <a:lnTo>
                    <a:pt x="27" y="281"/>
                  </a:lnTo>
                  <a:lnTo>
                    <a:pt x="27"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5" name="Google Shape;2969;p71"/>
            <p:cNvSpPr/>
            <p:nvPr/>
          </p:nvSpPr>
          <p:spPr>
            <a:xfrm>
              <a:off x="4623213" y="2789240"/>
              <a:ext cx="9720" cy="101160"/>
            </a:xfrm>
            <a:custGeom>
              <a:avLst/>
              <a:gdLst/>
              <a:ahLst/>
              <a:cxnLst/>
              <a:rect l="l" t="t" r="r" b="b"/>
              <a:pathLst>
                <a:path w="27" h="281" extrusionOk="0">
                  <a:moveTo>
                    <a:pt x="0" y="281"/>
                  </a:moveTo>
                  <a:lnTo>
                    <a:pt x="27" y="281"/>
                  </a:lnTo>
                  <a:lnTo>
                    <a:pt x="27"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6" name="Google Shape;2970;p71"/>
            <p:cNvSpPr/>
            <p:nvPr/>
          </p:nvSpPr>
          <p:spPr>
            <a:xfrm>
              <a:off x="464913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7" name="Google Shape;2971;p71"/>
            <p:cNvSpPr/>
            <p:nvPr/>
          </p:nvSpPr>
          <p:spPr>
            <a:xfrm>
              <a:off x="4675413" y="2789240"/>
              <a:ext cx="9720" cy="101160"/>
            </a:xfrm>
            <a:custGeom>
              <a:avLst/>
              <a:gdLst/>
              <a:ahLst/>
              <a:cxnLst/>
              <a:rect l="l" t="t" r="r" b="b"/>
              <a:pathLst>
                <a:path w="27" h="281" extrusionOk="0">
                  <a:moveTo>
                    <a:pt x="0" y="281"/>
                  </a:moveTo>
                  <a:lnTo>
                    <a:pt x="27" y="281"/>
                  </a:lnTo>
                  <a:lnTo>
                    <a:pt x="27"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8" name="Google Shape;2972;p71"/>
            <p:cNvSpPr/>
            <p:nvPr/>
          </p:nvSpPr>
          <p:spPr>
            <a:xfrm>
              <a:off x="470133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9" name="Google Shape;2973;p71"/>
            <p:cNvSpPr/>
            <p:nvPr/>
          </p:nvSpPr>
          <p:spPr>
            <a:xfrm>
              <a:off x="472725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0" name="Google Shape;2974;p71"/>
            <p:cNvSpPr/>
            <p:nvPr/>
          </p:nvSpPr>
          <p:spPr>
            <a:xfrm>
              <a:off x="475317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1" name="Google Shape;2975;p71"/>
            <p:cNvSpPr/>
            <p:nvPr/>
          </p:nvSpPr>
          <p:spPr>
            <a:xfrm>
              <a:off x="477945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2" name="Google Shape;2976;p71"/>
            <p:cNvSpPr/>
            <p:nvPr/>
          </p:nvSpPr>
          <p:spPr>
            <a:xfrm>
              <a:off x="480537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3" name="Google Shape;2977;p71"/>
            <p:cNvSpPr/>
            <p:nvPr/>
          </p:nvSpPr>
          <p:spPr>
            <a:xfrm>
              <a:off x="4831653" y="2789240"/>
              <a:ext cx="9720" cy="101160"/>
            </a:xfrm>
            <a:custGeom>
              <a:avLst/>
              <a:gdLst/>
              <a:ahLst/>
              <a:cxnLst/>
              <a:rect l="l" t="t" r="r" b="b"/>
              <a:pathLst>
                <a:path w="27" h="281" extrusionOk="0">
                  <a:moveTo>
                    <a:pt x="0" y="281"/>
                  </a:moveTo>
                  <a:lnTo>
                    <a:pt x="27" y="281"/>
                  </a:lnTo>
                  <a:lnTo>
                    <a:pt x="27"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4" name="Google Shape;2978;p71"/>
            <p:cNvSpPr/>
            <p:nvPr/>
          </p:nvSpPr>
          <p:spPr>
            <a:xfrm>
              <a:off x="485757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5" name="Google Shape;2979;p71"/>
            <p:cNvSpPr/>
            <p:nvPr/>
          </p:nvSpPr>
          <p:spPr>
            <a:xfrm>
              <a:off x="4264653" y="3052040"/>
              <a:ext cx="659520" cy="775800"/>
            </a:xfrm>
            <a:custGeom>
              <a:avLst/>
              <a:gdLst/>
              <a:ahLst/>
              <a:cxnLst/>
              <a:rect l="l" t="t" r="r" b="b"/>
              <a:pathLst>
                <a:path w="1832" h="2155" extrusionOk="0">
                  <a:moveTo>
                    <a:pt x="1832" y="0"/>
                  </a:moveTo>
                  <a:lnTo>
                    <a:pt x="1832" y="2063"/>
                  </a:lnTo>
                  <a:cubicBezTo>
                    <a:pt x="1221" y="2179"/>
                    <a:pt x="611" y="2185"/>
                    <a:pt x="0" y="2081"/>
                  </a:cubicBezTo>
                  <a:cubicBezTo>
                    <a:pt x="412" y="2064"/>
                    <a:pt x="823" y="2010"/>
                    <a:pt x="1225" y="1919"/>
                  </a:cubicBezTo>
                  <a:cubicBezTo>
                    <a:pt x="1317" y="1899"/>
                    <a:pt x="1413" y="1874"/>
                    <a:pt x="1482" y="1810"/>
                  </a:cubicBezTo>
                  <a:cubicBezTo>
                    <a:pt x="1574" y="1725"/>
                    <a:pt x="1598" y="1591"/>
                    <a:pt x="1616" y="1467"/>
                  </a:cubicBezTo>
                  <a:cubicBezTo>
                    <a:pt x="1688" y="978"/>
                    <a:pt x="1760" y="489"/>
                    <a:pt x="1832" y="0"/>
                  </a:cubicBez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pic>
        <p:nvPicPr>
          <p:cNvPr id="10" name="Picture 9"/>
          <p:cNvPicPr>
            <a:picLocks noChangeAspect="1"/>
          </p:cNvPicPr>
          <p:nvPr/>
        </p:nvPicPr>
        <p:blipFill>
          <a:blip r:embed="rId1"/>
          <a:stretch>
            <a:fillRect/>
          </a:stretch>
        </p:blipFill>
        <p:spPr>
          <a:xfrm>
            <a:off x="2261911" y="1036368"/>
            <a:ext cx="4617822" cy="3139856"/>
          </a:xfrm>
          <a:prstGeom prst="rect">
            <a:avLst/>
          </a:prstGeom>
          <a:ln>
            <a:noFill/>
          </a:ln>
          <a:effectLst>
            <a:outerShdw blurRad="292100" dist="139700" dir="2700000" algn="tl" rotWithShape="0">
              <a:srgbClr val="333333">
                <a:alpha val="65000"/>
              </a:srgbClr>
            </a:outerShdw>
          </a:effectLst>
        </p:spPr>
      </p:pic>
      <p:grpSp>
        <p:nvGrpSpPr>
          <p:cNvPr id="11" name="Google Shape;2193;p47"/>
          <p:cNvGrpSpPr/>
          <p:nvPr/>
        </p:nvGrpSpPr>
        <p:grpSpPr>
          <a:xfrm rot="15991804">
            <a:off x="1784474" y="3223313"/>
            <a:ext cx="1205228" cy="1063384"/>
            <a:chOff x="-800109" y="3421521"/>
            <a:chExt cx="3068581" cy="3304776"/>
          </a:xfrm>
        </p:grpSpPr>
        <p:sp>
          <p:nvSpPr>
            <p:cNvPr id="12" name="Google Shape;2194;p47"/>
            <p:cNvSpPr/>
            <p:nvPr/>
          </p:nvSpPr>
          <p:spPr>
            <a:xfrm>
              <a:off x="-648165" y="3541696"/>
              <a:ext cx="2916637" cy="3184601"/>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3" name="Google Shape;2195;p47"/>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 name="Google Shape;2196;p47"/>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 name="Google Shape;2197;p47"/>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2198;p47"/>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Google Shape;2199;p47"/>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 name="Google Shape;2200;p47"/>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2201;p47"/>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2202;p47"/>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1" name="Google Shape;2203;p47"/>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2204;p47"/>
            <p:cNvSpPr/>
            <p:nvPr/>
          </p:nvSpPr>
          <p:spPr>
            <a:xfrm>
              <a:off x="-786296" y="3741983"/>
              <a:ext cx="2454587"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2205;p47"/>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4" name="Google Shape;2206;p47"/>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2207;p47"/>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2208;p47"/>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2209;p47"/>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2210;p47"/>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2211;p47"/>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2212;p47"/>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31" name="TextBox 30"/>
          <p:cNvSpPr txBox="1"/>
          <p:nvPr/>
        </p:nvSpPr>
        <p:spPr>
          <a:xfrm>
            <a:off x="2068947" y="4321053"/>
            <a:ext cx="50037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600">
                <a:solidFill>
                  <a:schemeClr val="bg1"/>
                </a:solidFill>
                <a:latin typeface="Archivo"/>
              </a:rPr>
              <a:t>Nurses are notified when patients are in crisis through the alarms connected to the rooms.</a:t>
            </a:r>
            <a:endParaRPr lang="en-US" sz="1600">
              <a:solidFill>
                <a:schemeClr val="bg1"/>
              </a:solidFill>
              <a:latin typeface="Archiv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415" y="207558"/>
            <a:ext cx="7725900" cy="572700"/>
          </a:xfrm>
        </p:spPr>
        <p:txBody>
          <a:bodyPr/>
          <a:lstStyle/>
          <a:p>
            <a:pPr algn="ctr"/>
            <a:r>
              <a:rPr lang="en-US"/>
              <a:t>Nursing Department Security</a:t>
            </a:r>
            <a:endParaRPr lang="en-US"/>
          </a:p>
        </p:txBody>
      </p:sp>
      <p:grpSp>
        <p:nvGrpSpPr>
          <p:cNvPr id="45" name="Google Shape;2949;p71"/>
          <p:cNvGrpSpPr/>
          <p:nvPr/>
        </p:nvGrpSpPr>
        <p:grpSpPr>
          <a:xfrm rot="14091676">
            <a:off x="46713" y="-160823"/>
            <a:ext cx="755405" cy="998436"/>
            <a:chOff x="4227933" y="2780240"/>
            <a:chExt cx="756072" cy="1082522"/>
          </a:xfrm>
        </p:grpSpPr>
        <p:sp>
          <p:nvSpPr>
            <p:cNvPr id="46" name="Google Shape;2950;p71"/>
            <p:cNvSpPr/>
            <p:nvPr/>
          </p:nvSpPr>
          <p:spPr>
            <a:xfrm>
              <a:off x="4287765" y="2815522"/>
              <a:ext cx="696240" cy="1047240"/>
            </a:xfrm>
            <a:custGeom>
              <a:avLst/>
              <a:gdLst/>
              <a:ahLst/>
              <a:cxnLst/>
              <a:rect l="l" t="t" r="r" b="b"/>
              <a:pathLst>
                <a:path w="1934" h="2909" extrusionOk="0">
                  <a:moveTo>
                    <a:pt x="1637" y="330"/>
                  </a:moveTo>
                  <a:lnTo>
                    <a:pt x="1823" y="330"/>
                  </a:lnTo>
                  <a:lnTo>
                    <a:pt x="1823" y="0"/>
                  </a:lnTo>
                  <a:lnTo>
                    <a:pt x="111" y="0"/>
                  </a:lnTo>
                  <a:lnTo>
                    <a:pt x="111" y="330"/>
                  </a:lnTo>
                  <a:lnTo>
                    <a:pt x="297" y="330"/>
                  </a:lnTo>
                  <a:lnTo>
                    <a:pt x="0" y="640"/>
                  </a:lnTo>
                  <a:lnTo>
                    <a:pt x="0" y="1179"/>
                  </a:lnTo>
                  <a:lnTo>
                    <a:pt x="0" y="1179"/>
                  </a:lnTo>
                  <a:lnTo>
                    <a:pt x="0" y="2016"/>
                  </a:lnTo>
                  <a:lnTo>
                    <a:pt x="0" y="2016"/>
                  </a:lnTo>
                  <a:lnTo>
                    <a:pt x="0" y="2817"/>
                  </a:lnTo>
                  <a:cubicBezTo>
                    <a:pt x="34" y="2824"/>
                    <a:pt x="68" y="2830"/>
                    <a:pt x="102" y="2836"/>
                  </a:cubicBezTo>
                  <a:cubicBezTo>
                    <a:pt x="713" y="2939"/>
                    <a:pt x="1323" y="2933"/>
                    <a:pt x="1934" y="2817"/>
                  </a:cubicBezTo>
                  <a:lnTo>
                    <a:pt x="1934" y="754"/>
                  </a:lnTo>
                  <a:lnTo>
                    <a:pt x="1934" y="640"/>
                  </a:lnTo>
                  <a:lnTo>
                    <a:pt x="1637" y="33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2951;p71"/>
            <p:cNvSpPr/>
            <p:nvPr/>
          </p:nvSpPr>
          <p:spPr>
            <a:xfrm>
              <a:off x="4227933" y="2882480"/>
              <a:ext cx="696240" cy="945360"/>
            </a:xfrm>
            <a:custGeom>
              <a:avLst/>
              <a:gdLst/>
              <a:ahLst/>
              <a:cxnLst/>
              <a:rect l="l" t="t" r="r" b="b"/>
              <a:pathLst>
                <a:path w="1934" h="2626" extrusionOk="0">
                  <a:moveTo>
                    <a:pt x="1934" y="357"/>
                  </a:moveTo>
                  <a:lnTo>
                    <a:pt x="1934" y="2534"/>
                  </a:lnTo>
                  <a:cubicBezTo>
                    <a:pt x="1323" y="2650"/>
                    <a:pt x="713" y="2656"/>
                    <a:pt x="102" y="2552"/>
                  </a:cubicBezTo>
                  <a:cubicBezTo>
                    <a:pt x="68" y="2547"/>
                    <a:pt x="34" y="2541"/>
                    <a:pt x="0" y="2534"/>
                  </a:cubicBezTo>
                  <a:lnTo>
                    <a:pt x="0" y="357"/>
                  </a:lnTo>
                  <a:lnTo>
                    <a:pt x="341" y="0"/>
                  </a:lnTo>
                  <a:lnTo>
                    <a:pt x="1593" y="0"/>
                  </a:lnTo>
                  <a:lnTo>
                    <a:pt x="1934" y="35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8" name="Google Shape;2952;p71"/>
            <p:cNvSpPr/>
            <p:nvPr/>
          </p:nvSpPr>
          <p:spPr>
            <a:xfrm>
              <a:off x="4297053" y="2951960"/>
              <a:ext cx="558000" cy="806400"/>
            </a:xfrm>
            <a:custGeom>
              <a:avLst/>
              <a:gdLst/>
              <a:ahLst/>
              <a:cxnLst/>
              <a:rect l="l" t="t" r="r" b="b"/>
              <a:pathLst>
                <a:path w="1550" h="2240" extrusionOk="0">
                  <a:moveTo>
                    <a:pt x="775" y="2240"/>
                  </a:moveTo>
                  <a:cubicBezTo>
                    <a:pt x="518" y="2240"/>
                    <a:pt x="258" y="2220"/>
                    <a:pt x="0" y="2179"/>
                  </a:cubicBezTo>
                  <a:lnTo>
                    <a:pt x="0" y="241"/>
                  </a:lnTo>
                  <a:lnTo>
                    <a:pt x="231" y="0"/>
                  </a:lnTo>
                  <a:lnTo>
                    <a:pt x="1319" y="0"/>
                  </a:lnTo>
                  <a:lnTo>
                    <a:pt x="1550" y="241"/>
                  </a:lnTo>
                  <a:lnTo>
                    <a:pt x="1550" y="2179"/>
                  </a:lnTo>
                  <a:cubicBezTo>
                    <a:pt x="1292" y="2220"/>
                    <a:pt x="1032" y="2240"/>
                    <a:pt x="775" y="224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2953;p71"/>
            <p:cNvSpPr/>
            <p:nvPr/>
          </p:nvSpPr>
          <p:spPr>
            <a:xfrm>
              <a:off x="4227933" y="3204680"/>
              <a:ext cx="696240" cy="301320"/>
            </a:xfrm>
            <a:custGeom>
              <a:avLst/>
              <a:gdLst/>
              <a:ahLst/>
              <a:cxnLst/>
              <a:rect l="l" t="t" r="r" b="b"/>
              <a:pathLst>
                <a:path w="1934" h="837" extrusionOk="0">
                  <a:moveTo>
                    <a:pt x="1934" y="837"/>
                  </a:moveTo>
                  <a:lnTo>
                    <a:pt x="0" y="837"/>
                  </a:lnTo>
                  <a:lnTo>
                    <a:pt x="0" y="0"/>
                  </a:lnTo>
                  <a:lnTo>
                    <a:pt x="1934" y="0"/>
                  </a:lnTo>
                  <a:lnTo>
                    <a:pt x="1934" y="83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0" name="Google Shape;2954;p71"/>
            <p:cNvSpPr/>
            <p:nvPr/>
          </p:nvSpPr>
          <p:spPr>
            <a:xfrm>
              <a:off x="4473093" y="3252560"/>
              <a:ext cx="205920" cy="205920"/>
            </a:xfrm>
            <a:custGeom>
              <a:avLst/>
              <a:gdLst/>
              <a:ahLst/>
              <a:cxnLst/>
              <a:rect l="l" t="t" r="r" b="b"/>
              <a:pathLst>
                <a:path w="572" h="572" extrusionOk="0">
                  <a:moveTo>
                    <a:pt x="572" y="171"/>
                  </a:moveTo>
                  <a:lnTo>
                    <a:pt x="401" y="171"/>
                  </a:lnTo>
                  <a:lnTo>
                    <a:pt x="401" y="0"/>
                  </a:lnTo>
                  <a:lnTo>
                    <a:pt x="172" y="0"/>
                  </a:lnTo>
                  <a:lnTo>
                    <a:pt x="172" y="171"/>
                  </a:lnTo>
                  <a:lnTo>
                    <a:pt x="0" y="171"/>
                  </a:lnTo>
                  <a:lnTo>
                    <a:pt x="0" y="400"/>
                  </a:lnTo>
                  <a:lnTo>
                    <a:pt x="172" y="400"/>
                  </a:lnTo>
                  <a:lnTo>
                    <a:pt x="172" y="572"/>
                  </a:lnTo>
                  <a:lnTo>
                    <a:pt x="401" y="572"/>
                  </a:lnTo>
                  <a:lnTo>
                    <a:pt x="401" y="400"/>
                  </a:lnTo>
                  <a:lnTo>
                    <a:pt x="572" y="400"/>
                  </a:lnTo>
                  <a:lnTo>
                    <a:pt x="572" y="171"/>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2955;p71"/>
            <p:cNvSpPr/>
            <p:nvPr/>
          </p:nvSpPr>
          <p:spPr>
            <a:xfrm>
              <a:off x="4267893" y="2780240"/>
              <a:ext cx="616320" cy="119160"/>
            </a:xfrm>
            <a:custGeom>
              <a:avLst/>
              <a:gdLst/>
              <a:ahLst/>
              <a:cxnLst/>
              <a:rect l="l" t="t" r="r" b="b"/>
              <a:pathLst>
                <a:path w="1712" h="331" extrusionOk="0">
                  <a:moveTo>
                    <a:pt x="1712" y="331"/>
                  </a:moveTo>
                  <a:lnTo>
                    <a:pt x="0" y="331"/>
                  </a:lnTo>
                  <a:lnTo>
                    <a:pt x="0" y="0"/>
                  </a:lnTo>
                  <a:lnTo>
                    <a:pt x="1712" y="0"/>
                  </a:lnTo>
                  <a:lnTo>
                    <a:pt x="1712" y="331"/>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2" name="Google Shape;2956;p71"/>
            <p:cNvSpPr/>
            <p:nvPr/>
          </p:nvSpPr>
          <p:spPr>
            <a:xfrm>
              <a:off x="457101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2957;p71"/>
            <p:cNvSpPr/>
            <p:nvPr/>
          </p:nvSpPr>
          <p:spPr>
            <a:xfrm>
              <a:off x="454509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4" name="Google Shape;2958;p71"/>
            <p:cNvSpPr/>
            <p:nvPr/>
          </p:nvSpPr>
          <p:spPr>
            <a:xfrm>
              <a:off x="4519173" y="2789240"/>
              <a:ext cx="9720" cy="101160"/>
            </a:xfrm>
            <a:custGeom>
              <a:avLst/>
              <a:gdLst/>
              <a:ahLst/>
              <a:cxnLst/>
              <a:rect l="l" t="t" r="r" b="b"/>
              <a:pathLst>
                <a:path w="27" h="281" extrusionOk="0">
                  <a:moveTo>
                    <a:pt x="27" y="281"/>
                  </a:moveTo>
                  <a:lnTo>
                    <a:pt x="0" y="281"/>
                  </a:lnTo>
                  <a:lnTo>
                    <a:pt x="0" y="0"/>
                  </a:lnTo>
                  <a:lnTo>
                    <a:pt x="27" y="0"/>
                  </a:lnTo>
                  <a:lnTo>
                    <a:pt x="27"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2959;p71"/>
            <p:cNvSpPr/>
            <p:nvPr/>
          </p:nvSpPr>
          <p:spPr>
            <a:xfrm>
              <a:off x="449289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6" name="Google Shape;2960;p71"/>
            <p:cNvSpPr/>
            <p:nvPr/>
          </p:nvSpPr>
          <p:spPr>
            <a:xfrm>
              <a:off x="446697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7" name="Google Shape;2961;p71"/>
            <p:cNvSpPr/>
            <p:nvPr/>
          </p:nvSpPr>
          <p:spPr>
            <a:xfrm>
              <a:off x="444069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2962;p71"/>
            <p:cNvSpPr/>
            <p:nvPr/>
          </p:nvSpPr>
          <p:spPr>
            <a:xfrm>
              <a:off x="441477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9" name="Google Shape;2963;p71"/>
            <p:cNvSpPr/>
            <p:nvPr/>
          </p:nvSpPr>
          <p:spPr>
            <a:xfrm>
              <a:off x="438885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2964;p71"/>
            <p:cNvSpPr/>
            <p:nvPr/>
          </p:nvSpPr>
          <p:spPr>
            <a:xfrm>
              <a:off x="4362933" y="2789240"/>
              <a:ext cx="9720" cy="101160"/>
            </a:xfrm>
            <a:custGeom>
              <a:avLst/>
              <a:gdLst/>
              <a:ahLst/>
              <a:cxnLst/>
              <a:rect l="l" t="t" r="r" b="b"/>
              <a:pathLst>
                <a:path w="27" h="281" extrusionOk="0">
                  <a:moveTo>
                    <a:pt x="27" y="281"/>
                  </a:moveTo>
                  <a:lnTo>
                    <a:pt x="0" y="281"/>
                  </a:lnTo>
                  <a:lnTo>
                    <a:pt x="0" y="0"/>
                  </a:lnTo>
                  <a:lnTo>
                    <a:pt x="27" y="0"/>
                  </a:lnTo>
                  <a:lnTo>
                    <a:pt x="27"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2965;p71"/>
            <p:cNvSpPr/>
            <p:nvPr/>
          </p:nvSpPr>
          <p:spPr>
            <a:xfrm>
              <a:off x="4336653" y="2789240"/>
              <a:ext cx="10080" cy="101160"/>
            </a:xfrm>
            <a:custGeom>
              <a:avLst/>
              <a:gdLst/>
              <a:ahLst/>
              <a:cxnLst/>
              <a:rect l="l" t="t" r="r" b="b"/>
              <a:pathLst>
                <a:path w="28" h="281" extrusionOk="0">
                  <a:moveTo>
                    <a:pt x="28" y="281"/>
                  </a:moveTo>
                  <a:lnTo>
                    <a:pt x="0" y="281"/>
                  </a:lnTo>
                  <a:lnTo>
                    <a:pt x="0" y="0"/>
                  </a:lnTo>
                  <a:lnTo>
                    <a:pt x="28" y="0"/>
                  </a:lnTo>
                  <a:lnTo>
                    <a:pt x="28"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2966;p71"/>
            <p:cNvSpPr/>
            <p:nvPr/>
          </p:nvSpPr>
          <p:spPr>
            <a:xfrm>
              <a:off x="4310733" y="2789240"/>
              <a:ext cx="9720" cy="101160"/>
            </a:xfrm>
            <a:custGeom>
              <a:avLst/>
              <a:gdLst/>
              <a:ahLst/>
              <a:cxnLst/>
              <a:rect l="l" t="t" r="r" b="b"/>
              <a:pathLst>
                <a:path w="27" h="281" extrusionOk="0">
                  <a:moveTo>
                    <a:pt x="27" y="281"/>
                  </a:moveTo>
                  <a:lnTo>
                    <a:pt x="0" y="281"/>
                  </a:lnTo>
                  <a:lnTo>
                    <a:pt x="0" y="0"/>
                  </a:lnTo>
                  <a:lnTo>
                    <a:pt x="27" y="0"/>
                  </a:lnTo>
                  <a:lnTo>
                    <a:pt x="27"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2967;p71"/>
            <p:cNvSpPr/>
            <p:nvPr/>
          </p:nvSpPr>
          <p:spPr>
            <a:xfrm>
              <a:off x="4284813" y="2789240"/>
              <a:ext cx="9720" cy="101160"/>
            </a:xfrm>
            <a:custGeom>
              <a:avLst/>
              <a:gdLst/>
              <a:ahLst/>
              <a:cxnLst/>
              <a:rect l="l" t="t" r="r" b="b"/>
              <a:pathLst>
                <a:path w="27" h="281" extrusionOk="0">
                  <a:moveTo>
                    <a:pt x="27" y="281"/>
                  </a:moveTo>
                  <a:lnTo>
                    <a:pt x="0" y="281"/>
                  </a:lnTo>
                  <a:lnTo>
                    <a:pt x="0" y="0"/>
                  </a:lnTo>
                  <a:lnTo>
                    <a:pt x="27" y="0"/>
                  </a:lnTo>
                  <a:lnTo>
                    <a:pt x="27"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4" name="Google Shape;2968;p71"/>
            <p:cNvSpPr/>
            <p:nvPr/>
          </p:nvSpPr>
          <p:spPr>
            <a:xfrm>
              <a:off x="4597293" y="2789240"/>
              <a:ext cx="9720" cy="101160"/>
            </a:xfrm>
            <a:custGeom>
              <a:avLst/>
              <a:gdLst/>
              <a:ahLst/>
              <a:cxnLst/>
              <a:rect l="l" t="t" r="r" b="b"/>
              <a:pathLst>
                <a:path w="27" h="281" extrusionOk="0">
                  <a:moveTo>
                    <a:pt x="0" y="281"/>
                  </a:moveTo>
                  <a:lnTo>
                    <a:pt x="27" y="281"/>
                  </a:lnTo>
                  <a:lnTo>
                    <a:pt x="27"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5" name="Google Shape;2969;p71"/>
            <p:cNvSpPr/>
            <p:nvPr/>
          </p:nvSpPr>
          <p:spPr>
            <a:xfrm>
              <a:off x="4623213" y="2789240"/>
              <a:ext cx="9720" cy="101160"/>
            </a:xfrm>
            <a:custGeom>
              <a:avLst/>
              <a:gdLst/>
              <a:ahLst/>
              <a:cxnLst/>
              <a:rect l="l" t="t" r="r" b="b"/>
              <a:pathLst>
                <a:path w="27" h="281" extrusionOk="0">
                  <a:moveTo>
                    <a:pt x="0" y="281"/>
                  </a:moveTo>
                  <a:lnTo>
                    <a:pt x="27" y="281"/>
                  </a:lnTo>
                  <a:lnTo>
                    <a:pt x="27"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6" name="Google Shape;2970;p71"/>
            <p:cNvSpPr/>
            <p:nvPr/>
          </p:nvSpPr>
          <p:spPr>
            <a:xfrm>
              <a:off x="464913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7" name="Google Shape;2971;p71"/>
            <p:cNvSpPr/>
            <p:nvPr/>
          </p:nvSpPr>
          <p:spPr>
            <a:xfrm>
              <a:off x="4675413" y="2789240"/>
              <a:ext cx="9720" cy="101160"/>
            </a:xfrm>
            <a:custGeom>
              <a:avLst/>
              <a:gdLst/>
              <a:ahLst/>
              <a:cxnLst/>
              <a:rect l="l" t="t" r="r" b="b"/>
              <a:pathLst>
                <a:path w="27" h="281" extrusionOk="0">
                  <a:moveTo>
                    <a:pt x="0" y="281"/>
                  </a:moveTo>
                  <a:lnTo>
                    <a:pt x="27" y="281"/>
                  </a:lnTo>
                  <a:lnTo>
                    <a:pt x="27"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8" name="Google Shape;2972;p71"/>
            <p:cNvSpPr/>
            <p:nvPr/>
          </p:nvSpPr>
          <p:spPr>
            <a:xfrm>
              <a:off x="470133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9" name="Google Shape;2973;p71"/>
            <p:cNvSpPr/>
            <p:nvPr/>
          </p:nvSpPr>
          <p:spPr>
            <a:xfrm>
              <a:off x="472725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0" name="Google Shape;2974;p71"/>
            <p:cNvSpPr/>
            <p:nvPr/>
          </p:nvSpPr>
          <p:spPr>
            <a:xfrm>
              <a:off x="475317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1" name="Google Shape;2975;p71"/>
            <p:cNvSpPr/>
            <p:nvPr/>
          </p:nvSpPr>
          <p:spPr>
            <a:xfrm>
              <a:off x="477945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2" name="Google Shape;2976;p71"/>
            <p:cNvSpPr/>
            <p:nvPr/>
          </p:nvSpPr>
          <p:spPr>
            <a:xfrm>
              <a:off x="480537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3" name="Google Shape;2977;p71"/>
            <p:cNvSpPr/>
            <p:nvPr/>
          </p:nvSpPr>
          <p:spPr>
            <a:xfrm>
              <a:off x="4831653" y="2789240"/>
              <a:ext cx="9720" cy="101160"/>
            </a:xfrm>
            <a:custGeom>
              <a:avLst/>
              <a:gdLst/>
              <a:ahLst/>
              <a:cxnLst/>
              <a:rect l="l" t="t" r="r" b="b"/>
              <a:pathLst>
                <a:path w="27" h="281" extrusionOk="0">
                  <a:moveTo>
                    <a:pt x="0" y="281"/>
                  </a:moveTo>
                  <a:lnTo>
                    <a:pt x="27" y="281"/>
                  </a:lnTo>
                  <a:lnTo>
                    <a:pt x="27"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4" name="Google Shape;2978;p71"/>
            <p:cNvSpPr/>
            <p:nvPr/>
          </p:nvSpPr>
          <p:spPr>
            <a:xfrm>
              <a:off x="4857573" y="2789240"/>
              <a:ext cx="10080" cy="101160"/>
            </a:xfrm>
            <a:custGeom>
              <a:avLst/>
              <a:gdLst/>
              <a:ahLst/>
              <a:cxnLst/>
              <a:rect l="l" t="t" r="r" b="b"/>
              <a:pathLst>
                <a:path w="28" h="281" extrusionOk="0">
                  <a:moveTo>
                    <a:pt x="0" y="281"/>
                  </a:moveTo>
                  <a:lnTo>
                    <a:pt x="28" y="281"/>
                  </a:lnTo>
                  <a:lnTo>
                    <a:pt x="28" y="0"/>
                  </a:lnTo>
                  <a:lnTo>
                    <a:pt x="0" y="0"/>
                  </a:lnTo>
                  <a:lnTo>
                    <a:pt x="0" y="281"/>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5" name="Google Shape;2979;p71"/>
            <p:cNvSpPr/>
            <p:nvPr/>
          </p:nvSpPr>
          <p:spPr>
            <a:xfrm>
              <a:off x="4264653" y="3052040"/>
              <a:ext cx="659520" cy="775800"/>
            </a:xfrm>
            <a:custGeom>
              <a:avLst/>
              <a:gdLst/>
              <a:ahLst/>
              <a:cxnLst/>
              <a:rect l="l" t="t" r="r" b="b"/>
              <a:pathLst>
                <a:path w="1832" h="2155" extrusionOk="0">
                  <a:moveTo>
                    <a:pt x="1832" y="0"/>
                  </a:moveTo>
                  <a:lnTo>
                    <a:pt x="1832" y="2063"/>
                  </a:lnTo>
                  <a:cubicBezTo>
                    <a:pt x="1221" y="2179"/>
                    <a:pt x="611" y="2185"/>
                    <a:pt x="0" y="2081"/>
                  </a:cubicBezTo>
                  <a:cubicBezTo>
                    <a:pt x="412" y="2064"/>
                    <a:pt x="823" y="2010"/>
                    <a:pt x="1225" y="1919"/>
                  </a:cubicBezTo>
                  <a:cubicBezTo>
                    <a:pt x="1317" y="1899"/>
                    <a:pt x="1413" y="1874"/>
                    <a:pt x="1482" y="1810"/>
                  </a:cubicBezTo>
                  <a:cubicBezTo>
                    <a:pt x="1574" y="1725"/>
                    <a:pt x="1598" y="1591"/>
                    <a:pt x="1616" y="1467"/>
                  </a:cubicBezTo>
                  <a:cubicBezTo>
                    <a:pt x="1688" y="978"/>
                    <a:pt x="1760" y="489"/>
                    <a:pt x="1832" y="0"/>
                  </a:cubicBez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pic>
        <p:nvPicPr>
          <p:cNvPr id="14" name="Picture 13"/>
          <p:cNvPicPr>
            <a:picLocks noChangeAspect="1"/>
          </p:cNvPicPr>
          <p:nvPr/>
        </p:nvPicPr>
        <p:blipFill rotWithShape="1">
          <a:blip r:embed="rId1"/>
          <a:srcRect r="4401"/>
          <a:stretch>
            <a:fillRect/>
          </a:stretch>
        </p:blipFill>
        <p:spPr>
          <a:xfrm>
            <a:off x="3722931" y="1115534"/>
            <a:ext cx="1726197" cy="3255477"/>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rotWithShape="1">
          <a:blip r:embed="rId2"/>
          <a:srcRect r="9830"/>
          <a:stretch>
            <a:fillRect/>
          </a:stretch>
        </p:blipFill>
        <p:spPr>
          <a:xfrm>
            <a:off x="6318889" y="1136854"/>
            <a:ext cx="1706739" cy="3234157"/>
          </a:xfrm>
          <a:prstGeom prst="rect">
            <a:avLst/>
          </a:prstGeom>
          <a:ln>
            <a:noFill/>
          </a:ln>
          <a:effectLst>
            <a:outerShdw blurRad="292100" dist="139700" dir="2700000" algn="tl" rotWithShape="0">
              <a:srgbClr val="333333">
                <a:alpha val="65000"/>
              </a:srgbClr>
            </a:outerShdw>
          </a:effectLst>
        </p:spPr>
      </p:pic>
      <p:sp>
        <p:nvSpPr>
          <p:cNvPr id="17" name="TextBox 16"/>
          <p:cNvSpPr txBox="1"/>
          <p:nvPr/>
        </p:nvSpPr>
        <p:spPr>
          <a:xfrm>
            <a:off x="182917" y="1648323"/>
            <a:ext cx="298170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a:solidFill>
                  <a:schemeClr val="bg1"/>
                </a:solidFill>
                <a:latin typeface="Archivo"/>
              </a:rPr>
              <a:t>RFID reader reads ID and automatically opens the door for nurses with access only.</a:t>
            </a:r>
            <a:endParaRPr lang="en-US" sz="1600">
              <a:solidFill>
                <a:schemeClr val="bg1"/>
              </a:solidFill>
              <a:latin typeface="Archivo"/>
            </a:endParaRPr>
          </a:p>
        </p:txBody>
      </p:sp>
      <p:sp>
        <p:nvSpPr>
          <p:cNvPr id="19" name="TextBox 18"/>
          <p:cNvSpPr txBox="1"/>
          <p:nvPr/>
        </p:nvSpPr>
        <p:spPr>
          <a:xfrm>
            <a:off x="3722931" y="4452663"/>
            <a:ext cx="430298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600">
                <a:solidFill>
                  <a:srgbClr val="92D050"/>
                </a:solidFill>
                <a:latin typeface="Archivo"/>
              </a:rPr>
              <a:t>Door opens when a valid ID is read</a:t>
            </a:r>
            <a:endParaRPr lang="en-US" sz="1600">
              <a:solidFill>
                <a:srgbClr val="92D050"/>
              </a:solidFill>
              <a:latin typeface="Archiv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72"/>
        <p:cNvGrpSpPr/>
        <p:nvPr/>
      </p:nvGrpSpPr>
      <p:grpSpPr>
        <a:xfrm>
          <a:off x="0" y="0"/>
          <a:ext cx="0" cy="0"/>
          <a:chOff x="0" y="0"/>
          <a:chExt cx="0" cy="0"/>
        </a:xfrm>
      </p:grpSpPr>
      <p:sp>
        <p:nvSpPr>
          <p:cNvPr id="2573" name="Google Shape;2573;p62"/>
          <p:cNvSpPr txBox="1">
            <a:spLocks noGrp="1"/>
          </p:cNvSpPr>
          <p:nvPr>
            <p:ph type="title"/>
          </p:nvPr>
        </p:nvSpPr>
        <p:spPr>
          <a:xfrm>
            <a:off x="1242122" y="685798"/>
            <a:ext cx="772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But First… </a:t>
            </a:r>
            <a:r>
              <a:rPr lang="en-GB" sz="1800"/>
              <a:t>Who are we?</a:t>
            </a:r>
            <a:endParaRPr lang="en-GB" sz="1800"/>
          </a:p>
        </p:txBody>
      </p:sp>
      <p:sp>
        <p:nvSpPr>
          <p:cNvPr id="15" name="Google Shape;2574;p62"/>
          <p:cNvSpPr txBox="1"/>
          <p:nvPr/>
        </p:nvSpPr>
        <p:spPr>
          <a:xfrm>
            <a:off x="1242122" y="1534415"/>
            <a:ext cx="7436995" cy="29766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000"/>
              <a:buFont typeface="Archivo"/>
              <a:buNone/>
              <a:defRPr sz="2000" b="1" i="0" u="none" strike="noStrike" cap="none">
                <a:solidFill>
                  <a:schemeClr val="lt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2000"/>
              <a:buFont typeface="Archivo"/>
              <a:buNone/>
              <a:defRPr sz="2000" b="1" i="0" u="none" strike="noStrike" cap="none">
                <a:solidFill>
                  <a:schemeClr val="dk1"/>
                </a:solidFill>
                <a:latin typeface="Archivo"/>
                <a:ea typeface="Archivo"/>
                <a:cs typeface="Archivo"/>
                <a:sym typeface="Archivo"/>
              </a:defRPr>
            </a:lvl2pPr>
            <a:lvl3pPr marL="1371600" marR="0" lvl="2" indent="-304800" algn="ctr" rtl="0">
              <a:lnSpc>
                <a:spcPct val="100000"/>
              </a:lnSpc>
              <a:spcBef>
                <a:spcPts val="0"/>
              </a:spcBef>
              <a:spcAft>
                <a:spcPts val="0"/>
              </a:spcAft>
              <a:buClr>
                <a:schemeClr val="dk1"/>
              </a:buClr>
              <a:buSzPts val="2000"/>
              <a:buFont typeface="Archivo"/>
              <a:buNone/>
              <a:defRPr sz="2000" b="1" i="0" u="none" strike="noStrike" cap="none">
                <a:solidFill>
                  <a:schemeClr val="dk1"/>
                </a:solidFill>
                <a:latin typeface="Archivo"/>
                <a:ea typeface="Archivo"/>
                <a:cs typeface="Archivo"/>
                <a:sym typeface="Archivo"/>
              </a:defRPr>
            </a:lvl3pPr>
            <a:lvl4pPr marL="1828800" marR="0" lvl="3" indent="-304800" algn="ctr" rtl="0">
              <a:lnSpc>
                <a:spcPct val="100000"/>
              </a:lnSpc>
              <a:spcBef>
                <a:spcPts val="0"/>
              </a:spcBef>
              <a:spcAft>
                <a:spcPts val="0"/>
              </a:spcAft>
              <a:buClr>
                <a:schemeClr val="dk1"/>
              </a:buClr>
              <a:buSzPts val="2000"/>
              <a:buFont typeface="Archivo"/>
              <a:buNone/>
              <a:defRPr sz="2000" b="1" i="0" u="none" strike="noStrike" cap="none">
                <a:solidFill>
                  <a:schemeClr val="dk1"/>
                </a:solidFill>
                <a:latin typeface="Archivo"/>
                <a:ea typeface="Archivo"/>
                <a:cs typeface="Archivo"/>
                <a:sym typeface="Archivo"/>
              </a:defRPr>
            </a:lvl4pPr>
            <a:lvl5pPr marL="2286000" marR="0" lvl="4" indent="-304800" algn="ctr" rtl="0">
              <a:lnSpc>
                <a:spcPct val="100000"/>
              </a:lnSpc>
              <a:spcBef>
                <a:spcPts val="0"/>
              </a:spcBef>
              <a:spcAft>
                <a:spcPts val="0"/>
              </a:spcAft>
              <a:buClr>
                <a:schemeClr val="dk1"/>
              </a:buClr>
              <a:buSzPts val="2000"/>
              <a:buFont typeface="Archivo"/>
              <a:buNone/>
              <a:defRPr sz="2000" b="1" i="0" u="none" strike="noStrike" cap="none">
                <a:solidFill>
                  <a:schemeClr val="dk1"/>
                </a:solidFill>
                <a:latin typeface="Archivo"/>
                <a:ea typeface="Archivo"/>
                <a:cs typeface="Archivo"/>
                <a:sym typeface="Archivo"/>
              </a:defRPr>
            </a:lvl5pPr>
            <a:lvl6pPr marL="2743200" marR="0" lvl="5" indent="-304800" algn="ctr" rtl="0">
              <a:lnSpc>
                <a:spcPct val="100000"/>
              </a:lnSpc>
              <a:spcBef>
                <a:spcPts val="0"/>
              </a:spcBef>
              <a:spcAft>
                <a:spcPts val="0"/>
              </a:spcAft>
              <a:buClr>
                <a:schemeClr val="dk1"/>
              </a:buClr>
              <a:buSzPts val="2000"/>
              <a:buFont typeface="Archivo"/>
              <a:buNone/>
              <a:defRPr sz="2000" b="1" i="0" u="none" strike="noStrike" cap="none">
                <a:solidFill>
                  <a:schemeClr val="dk1"/>
                </a:solidFill>
                <a:latin typeface="Archivo"/>
                <a:ea typeface="Archivo"/>
                <a:cs typeface="Archivo"/>
                <a:sym typeface="Archivo"/>
              </a:defRPr>
            </a:lvl6pPr>
            <a:lvl7pPr marL="3200400" marR="0" lvl="6" indent="-304800" algn="ctr" rtl="0">
              <a:lnSpc>
                <a:spcPct val="100000"/>
              </a:lnSpc>
              <a:spcBef>
                <a:spcPts val="0"/>
              </a:spcBef>
              <a:spcAft>
                <a:spcPts val="0"/>
              </a:spcAft>
              <a:buClr>
                <a:schemeClr val="dk1"/>
              </a:buClr>
              <a:buSzPts val="2000"/>
              <a:buFont typeface="Archivo"/>
              <a:buNone/>
              <a:defRPr sz="2000" b="1" i="0" u="none" strike="noStrike" cap="none">
                <a:solidFill>
                  <a:schemeClr val="dk1"/>
                </a:solidFill>
                <a:latin typeface="Archivo"/>
                <a:ea typeface="Archivo"/>
                <a:cs typeface="Archivo"/>
                <a:sym typeface="Archivo"/>
              </a:defRPr>
            </a:lvl7pPr>
            <a:lvl8pPr marL="3657600" marR="0" lvl="7" indent="-304800" algn="ctr" rtl="0">
              <a:lnSpc>
                <a:spcPct val="100000"/>
              </a:lnSpc>
              <a:spcBef>
                <a:spcPts val="0"/>
              </a:spcBef>
              <a:spcAft>
                <a:spcPts val="0"/>
              </a:spcAft>
              <a:buClr>
                <a:schemeClr val="dk1"/>
              </a:buClr>
              <a:buSzPts val="2000"/>
              <a:buFont typeface="Archivo"/>
              <a:buNone/>
              <a:defRPr sz="2000" b="1" i="0" u="none" strike="noStrike" cap="none">
                <a:solidFill>
                  <a:schemeClr val="dk1"/>
                </a:solidFill>
                <a:latin typeface="Archivo"/>
                <a:ea typeface="Archivo"/>
                <a:cs typeface="Archivo"/>
                <a:sym typeface="Archivo"/>
              </a:defRPr>
            </a:lvl8pPr>
            <a:lvl9pPr marL="4114800" marR="0" lvl="8" indent="-304800" algn="ctr" rtl="0">
              <a:lnSpc>
                <a:spcPct val="100000"/>
              </a:lnSpc>
              <a:spcBef>
                <a:spcPts val="0"/>
              </a:spcBef>
              <a:spcAft>
                <a:spcPts val="0"/>
              </a:spcAft>
              <a:buClr>
                <a:schemeClr val="dk1"/>
              </a:buClr>
              <a:buSzPts val="2000"/>
              <a:buFont typeface="Archivo"/>
              <a:buNone/>
              <a:defRPr sz="2000" b="1" i="0" u="none" strike="noStrike" cap="none">
                <a:solidFill>
                  <a:schemeClr val="dk1"/>
                </a:solidFill>
                <a:latin typeface="Archivo"/>
                <a:ea typeface="Archivo"/>
                <a:cs typeface="Archivo"/>
                <a:sym typeface="Archivo"/>
              </a:defRPr>
            </a:lvl9pPr>
          </a:lstStyle>
          <a:p>
            <a:pPr marL="342900" indent="-342900" algn="l">
              <a:buClr>
                <a:schemeClr val="bg1"/>
              </a:buClr>
              <a:buSzPct val="100000"/>
              <a:buFont typeface="Wingdings" panose="05000000000000000000" pitchFamily="2" charset="2"/>
              <a:buChar char="q"/>
            </a:pPr>
            <a:r>
              <a:rPr lang="en-US"/>
              <a:t>Youssef El Nagy 			20P8842</a:t>
            </a:r>
            <a:endParaRPr lang="en-US"/>
          </a:p>
          <a:p>
            <a:pPr marL="342900" indent="-342900" algn="l">
              <a:buClr>
                <a:schemeClr val="bg1"/>
              </a:buClr>
              <a:buSzPct val="100000"/>
              <a:buFont typeface="Wingdings" panose="05000000000000000000" pitchFamily="2" charset="2"/>
              <a:buChar char="q"/>
            </a:pPr>
            <a:endParaRPr lang="en-US"/>
          </a:p>
          <a:p>
            <a:pPr marL="342900" indent="-342900" algn="l">
              <a:buClr>
                <a:schemeClr val="bg1"/>
              </a:buClr>
              <a:buSzPct val="100000"/>
              <a:buFont typeface="Wingdings" panose="05000000000000000000" pitchFamily="2" charset="2"/>
              <a:buChar char="q"/>
            </a:pPr>
            <a:r>
              <a:rPr lang="en-US"/>
              <a:t>Juliana Emad 			20P3292</a:t>
            </a:r>
            <a:endParaRPr lang="en-US"/>
          </a:p>
          <a:p>
            <a:pPr marL="342900" indent="-342900" algn="l">
              <a:buClr>
                <a:schemeClr val="bg1"/>
              </a:buClr>
              <a:buSzPct val="100000"/>
              <a:buFont typeface="Wingdings" panose="05000000000000000000" pitchFamily="2" charset="2"/>
              <a:buChar char="q"/>
            </a:pPr>
            <a:endParaRPr lang="en-US"/>
          </a:p>
          <a:p>
            <a:pPr marL="342900" indent="-342900" algn="l">
              <a:buClr>
                <a:schemeClr val="bg1"/>
              </a:buClr>
              <a:buSzPct val="100000"/>
              <a:buFont typeface="Wingdings" panose="05000000000000000000" pitchFamily="2" charset="2"/>
              <a:buChar char="q"/>
            </a:pPr>
            <a:r>
              <a:rPr lang="en-US"/>
              <a:t>Omar Ashraf			20P1542</a:t>
            </a:r>
            <a:endParaRPr lang="en-US"/>
          </a:p>
          <a:p>
            <a:pPr marL="342900" indent="-342900" algn="l">
              <a:buClr>
                <a:schemeClr val="bg1"/>
              </a:buClr>
              <a:buSzPct val="100000"/>
              <a:buFont typeface="Wingdings" panose="05000000000000000000" pitchFamily="2" charset="2"/>
              <a:buChar char="q"/>
            </a:pPr>
            <a:endParaRPr lang="en-US"/>
          </a:p>
          <a:p>
            <a:pPr marL="342900" indent="-342900" algn="l">
              <a:buClr>
                <a:schemeClr val="bg1"/>
              </a:buClr>
              <a:buSzPct val="100000"/>
              <a:buFont typeface="Wingdings" panose="05000000000000000000" pitchFamily="2" charset="2"/>
              <a:buChar char="q"/>
            </a:pPr>
            <a:r>
              <a:rPr lang="en-US"/>
              <a:t>Youssef Mohamed			20P2810</a:t>
            </a:r>
            <a:endParaRPr lang="en-US"/>
          </a:p>
          <a:p>
            <a:pPr marL="0" indent="0" algn="l"/>
            <a:endParaRPr lang="en-US"/>
          </a:p>
        </p:txBody>
      </p:sp>
      <p:grpSp>
        <p:nvGrpSpPr>
          <p:cNvPr id="22" name="Google Shape;1945;p39"/>
          <p:cNvGrpSpPr/>
          <p:nvPr/>
        </p:nvGrpSpPr>
        <p:grpSpPr>
          <a:xfrm rot="11483532">
            <a:off x="2794004" y="3723890"/>
            <a:ext cx="3001601" cy="3204979"/>
            <a:chOff x="-916554" y="3223569"/>
            <a:chExt cx="2689833" cy="2612830"/>
          </a:xfrm>
        </p:grpSpPr>
        <p:sp>
          <p:nvSpPr>
            <p:cNvPr id="23" name="Google Shape;1946;p39"/>
            <p:cNvSpPr/>
            <p:nvPr/>
          </p:nvSpPr>
          <p:spPr>
            <a:xfrm rot="6331355">
              <a:off x="-620750" y="3425544"/>
              <a:ext cx="2098226" cy="2208879"/>
            </a:xfrm>
            <a:custGeom>
              <a:avLst/>
              <a:gdLst/>
              <a:ahLst/>
              <a:cxnLst/>
              <a:rect l="l" t="t" r="r" b="b"/>
              <a:pathLst>
                <a:path w="2010" h="2116" extrusionOk="0">
                  <a:moveTo>
                    <a:pt x="1990" y="1515"/>
                  </a:moveTo>
                  <a:lnTo>
                    <a:pt x="1295" y="2103"/>
                  </a:lnTo>
                  <a:cubicBezTo>
                    <a:pt x="1271" y="2123"/>
                    <a:pt x="1235" y="2120"/>
                    <a:pt x="1214" y="2096"/>
                  </a:cubicBezTo>
                  <a:lnTo>
                    <a:pt x="13" y="682"/>
                  </a:lnTo>
                  <a:cubicBezTo>
                    <a:pt x="-7" y="658"/>
                    <a:pt x="-4" y="622"/>
                    <a:pt x="20" y="601"/>
                  </a:cubicBezTo>
                  <a:lnTo>
                    <a:pt x="714" y="13"/>
                  </a:lnTo>
                  <a:cubicBezTo>
                    <a:pt x="738" y="-7"/>
                    <a:pt x="775" y="-4"/>
                    <a:pt x="795" y="20"/>
                  </a:cubicBezTo>
                  <a:lnTo>
                    <a:pt x="1996" y="1434"/>
                  </a:lnTo>
                  <a:cubicBezTo>
                    <a:pt x="2017" y="1458"/>
                    <a:pt x="2014" y="1494"/>
                    <a:pt x="1990" y="151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1947;p39"/>
            <p:cNvSpPr/>
            <p:nvPr/>
          </p:nvSpPr>
          <p:spPr>
            <a:xfrm rot="6331355">
              <a:off x="-579535" y="3465874"/>
              <a:ext cx="2016802" cy="2128499"/>
            </a:xfrm>
            <a:custGeom>
              <a:avLst/>
              <a:gdLst/>
              <a:ahLst/>
              <a:cxnLst/>
              <a:rect l="l" t="t" r="r" b="b"/>
              <a:pathLst>
                <a:path w="1932" h="2039" extrusionOk="0">
                  <a:moveTo>
                    <a:pt x="1912" y="1475"/>
                  </a:moveTo>
                  <a:lnTo>
                    <a:pt x="1261" y="2026"/>
                  </a:lnTo>
                  <a:cubicBezTo>
                    <a:pt x="1238" y="2046"/>
                    <a:pt x="1203" y="2043"/>
                    <a:pt x="1184" y="2020"/>
                  </a:cubicBezTo>
                  <a:lnTo>
                    <a:pt x="13" y="642"/>
                  </a:lnTo>
                  <a:cubicBezTo>
                    <a:pt x="-7" y="619"/>
                    <a:pt x="-4" y="585"/>
                    <a:pt x="19" y="565"/>
                  </a:cubicBezTo>
                  <a:lnTo>
                    <a:pt x="671" y="14"/>
                  </a:lnTo>
                  <a:cubicBezTo>
                    <a:pt x="694" y="-6"/>
                    <a:pt x="728" y="-3"/>
                    <a:pt x="748" y="20"/>
                  </a:cubicBezTo>
                  <a:lnTo>
                    <a:pt x="1918" y="1398"/>
                  </a:lnTo>
                  <a:cubicBezTo>
                    <a:pt x="1938" y="1421"/>
                    <a:pt x="1935" y="1455"/>
                    <a:pt x="1912" y="147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1948;p39"/>
            <p:cNvSpPr/>
            <p:nvPr/>
          </p:nvSpPr>
          <p:spPr>
            <a:xfrm rot="6331355">
              <a:off x="508878" y="3588018"/>
              <a:ext cx="419645" cy="1466670"/>
            </a:xfrm>
            <a:custGeom>
              <a:avLst/>
              <a:gdLst/>
              <a:ahLst/>
              <a:cxnLst/>
              <a:rect l="l" t="t" r="r" b="b"/>
              <a:pathLst>
                <a:path w="402" h="1405" extrusionOk="0">
                  <a:moveTo>
                    <a:pt x="250" y="1405"/>
                  </a:moveTo>
                  <a:cubicBezTo>
                    <a:pt x="250" y="1405"/>
                    <a:pt x="693" y="921"/>
                    <a:pt x="67" y="0"/>
                  </a:cubicBezTo>
                  <a:cubicBezTo>
                    <a:pt x="67" y="0"/>
                    <a:pt x="301" y="802"/>
                    <a:pt x="0" y="1109"/>
                  </a:cubicBezTo>
                  <a:lnTo>
                    <a:pt x="250" y="1405"/>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1949;p39"/>
            <p:cNvSpPr/>
            <p:nvPr/>
          </p:nvSpPr>
          <p:spPr>
            <a:xfrm rot="6331355">
              <a:off x="-182210" y="4038266"/>
              <a:ext cx="557439" cy="1672317"/>
            </a:xfrm>
            <a:custGeom>
              <a:avLst/>
              <a:gdLst/>
              <a:ahLst/>
              <a:cxnLst/>
              <a:rect l="l" t="t" r="r" b="b"/>
              <a:pathLst>
                <a:path w="534" h="1602" extrusionOk="0">
                  <a:moveTo>
                    <a:pt x="326" y="384"/>
                  </a:moveTo>
                  <a:lnTo>
                    <a:pt x="534" y="1272"/>
                  </a:lnTo>
                  <a:lnTo>
                    <a:pt x="159" y="1589"/>
                  </a:lnTo>
                  <a:cubicBezTo>
                    <a:pt x="136" y="1609"/>
                    <a:pt x="101" y="1606"/>
                    <a:pt x="82" y="1583"/>
                  </a:cubicBezTo>
                  <a:lnTo>
                    <a:pt x="0" y="1487"/>
                  </a:lnTo>
                  <a:lnTo>
                    <a:pt x="0" y="0"/>
                  </a:lnTo>
                  <a:lnTo>
                    <a:pt x="326" y="384"/>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1950;p39"/>
            <p:cNvSpPr/>
            <p:nvPr/>
          </p:nvSpPr>
          <p:spPr>
            <a:xfrm rot="6331355">
              <a:off x="881171" y="3868790"/>
              <a:ext cx="227569" cy="226525"/>
            </a:xfrm>
            <a:custGeom>
              <a:avLst/>
              <a:gdLst/>
              <a:ahLst/>
              <a:cxnLst/>
              <a:rect l="l" t="t" r="r" b="b"/>
              <a:pathLst>
                <a:path w="218" h="217" extrusionOk="0">
                  <a:moveTo>
                    <a:pt x="213" y="78"/>
                  </a:moveTo>
                  <a:cubicBezTo>
                    <a:pt x="231" y="135"/>
                    <a:pt x="198" y="196"/>
                    <a:pt x="140" y="213"/>
                  </a:cubicBezTo>
                  <a:cubicBezTo>
                    <a:pt x="82" y="230"/>
                    <a:pt x="22" y="197"/>
                    <a:pt x="5" y="140"/>
                  </a:cubicBezTo>
                  <a:cubicBezTo>
                    <a:pt x="-12" y="82"/>
                    <a:pt x="21" y="22"/>
                    <a:pt x="78" y="5"/>
                  </a:cubicBezTo>
                  <a:cubicBezTo>
                    <a:pt x="136" y="-12"/>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1951;p39"/>
            <p:cNvSpPr/>
            <p:nvPr/>
          </p:nvSpPr>
          <p:spPr>
            <a:xfrm rot="6331355">
              <a:off x="894239" y="3881699"/>
              <a:ext cx="200428" cy="200428"/>
            </a:xfrm>
            <a:custGeom>
              <a:avLst/>
              <a:gdLst/>
              <a:ahLst/>
              <a:cxnLst/>
              <a:rect l="l" t="t" r="r" b="b"/>
              <a:pathLst>
                <a:path w="192" h="192" extrusionOk="0">
                  <a:moveTo>
                    <a:pt x="188" y="69"/>
                  </a:moveTo>
                  <a:cubicBezTo>
                    <a:pt x="203" y="119"/>
                    <a:pt x="174" y="172"/>
                    <a:pt x="123" y="188"/>
                  </a:cubicBezTo>
                  <a:cubicBezTo>
                    <a:pt x="72" y="203"/>
                    <a:pt x="19" y="174"/>
                    <a:pt x="4" y="123"/>
                  </a:cubicBezTo>
                  <a:cubicBezTo>
                    <a:pt x="-11" y="72"/>
                    <a:pt x="18" y="19"/>
                    <a:pt x="69" y="4"/>
                  </a:cubicBezTo>
                  <a:cubicBezTo>
                    <a:pt x="120"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1952;p39"/>
            <p:cNvSpPr/>
            <p:nvPr/>
          </p:nvSpPr>
          <p:spPr>
            <a:xfrm rot="6331355">
              <a:off x="908695" y="3896434"/>
              <a:ext cx="172242" cy="172242"/>
            </a:xfrm>
            <a:custGeom>
              <a:avLst/>
              <a:gdLst/>
              <a:ahLst/>
              <a:cxnLst/>
              <a:rect l="l" t="t" r="r" b="b"/>
              <a:pathLst>
                <a:path w="165" h="165" extrusionOk="0">
                  <a:moveTo>
                    <a:pt x="161" y="59"/>
                  </a:moveTo>
                  <a:cubicBezTo>
                    <a:pt x="174" y="103"/>
                    <a:pt x="149" y="149"/>
                    <a:pt x="105" y="162"/>
                  </a:cubicBezTo>
                  <a:cubicBezTo>
                    <a:pt x="62" y="175"/>
                    <a:pt x="16" y="150"/>
                    <a:pt x="3" y="106"/>
                  </a:cubicBezTo>
                  <a:cubicBezTo>
                    <a:pt x="-10" y="62"/>
                    <a:pt x="15" y="17"/>
                    <a:pt x="59" y="4"/>
                  </a:cubicBezTo>
                  <a:cubicBezTo>
                    <a:pt x="102" y="-9"/>
                    <a:pt x="148" y="16"/>
                    <a:pt x="161"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1953;p39"/>
            <p:cNvSpPr/>
            <p:nvPr/>
          </p:nvSpPr>
          <p:spPr>
            <a:xfrm rot="6331355">
              <a:off x="886811" y="3944174"/>
              <a:ext cx="213998" cy="76204"/>
            </a:xfrm>
            <a:custGeom>
              <a:avLst/>
              <a:gdLst/>
              <a:ahLst/>
              <a:cxnLst/>
              <a:rect l="l" t="t" r="r" b="b"/>
              <a:pathLst>
                <a:path w="205" h="73" extrusionOk="0">
                  <a:moveTo>
                    <a:pt x="205" y="13"/>
                  </a:moveTo>
                  <a:lnTo>
                    <a:pt x="4" y="73"/>
                  </a:lnTo>
                  <a:lnTo>
                    <a:pt x="0" y="60"/>
                  </a:lnTo>
                  <a:lnTo>
                    <a:pt x="201" y="0"/>
                  </a:lnTo>
                  <a:lnTo>
                    <a:pt x="205"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1954;p39"/>
            <p:cNvSpPr/>
            <p:nvPr/>
          </p:nvSpPr>
          <p:spPr>
            <a:xfrm rot="6331355">
              <a:off x="893571" y="3950102"/>
              <a:ext cx="194164" cy="63678"/>
            </a:xfrm>
            <a:custGeom>
              <a:avLst/>
              <a:gdLst/>
              <a:ahLst/>
              <a:cxnLst/>
              <a:rect l="l" t="t" r="r" b="b"/>
              <a:pathLst>
                <a:path w="186" h="61" extrusionOk="0">
                  <a:moveTo>
                    <a:pt x="185" y="0"/>
                  </a:moveTo>
                  <a:cubicBezTo>
                    <a:pt x="185" y="3"/>
                    <a:pt x="186" y="5"/>
                    <a:pt x="186" y="7"/>
                  </a:cubicBezTo>
                  <a:lnTo>
                    <a:pt x="3" y="61"/>
                  </a:lnTo>
                  <a:cubicBezTo>
                    <a:pt x="2" y="59"/>
                    <a:pt x="1" y="57"/>
                    <a:pt x="0" y="55"/>
                  </a:cubicBezTo>
                  <a:lnTo>
                    <a:pt x="185"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1955;p39"/>
            <p:cNvSpPr/>
            <p:nvPr/>
          </p:nvSpPr>
          <p:spPr>
            <a:xfrm rot="6331355">
              <a:off x="809850" y="3883295"/>
              <a:ext cx="257842" cy="243227"/>
            </a:xfrm>
            <a:custGeom>
              <a:avLst/>
              <a:gdLst/>
              <a:ahLst/>
              <a:cxnLst/>
              <a:rect l="l" t="t" r="r" b="b"/>
              <a:pathLst>
                <a:path w="247" h="233" extrusionOk="0">
                  <a:moveTo>
                    <a:pt x="241" y="60"/>
                  </a:moveTo>
                  <a:cubicBezTo>
                    <a:pt x="262" y="132"/>
                    <a:pt x="221" y="206"/>
                    <a:pt x="150" y="228"/>
                  </a:cubicBezTo>
                  <a:cubicBezTo>
                    <a:pt x="92" y="245"/>
                    <a:pt x="31" y="221"/>
                    <a:pt x="0" y="173"/>
                  </a:cubicBezTo>
                  <a:cubicBezTo>
                    <a:pt x="33" y="204"/>
                    <a:pt x="82" y="217"/>
                    <a:pt x="129" y="203"/>
                  </a:cubicBezTo>
                  <a:cubicBezTo>
                    <a:pt x="201" y="182"/>
                    <a:pt x="241" y="107"/>
                    <a:pt x="220" y="36"/>
                  </a:cubicBezTo>
                  <a:cubicBezTo>
                    <a:pt x="216" y="23"/>
                    <a:pt x="211" y="11"/>
                    <a:pt x="203" y="0"/>
                  </a:cubicBezTo>
                  <a:cubicBezTo>
                    <a:pt x="221" y="16"/>
                    <a:pt x="234" y="37"/>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1956;p39"/>
            <p:cNvSpPr/>
            <p:nvPr/>
          </p:nvSpPr>
          <p:spPr>
            <a:xfrm rot="6331355">
              <a:off x="933516" y="3864534"/>
              <a:ext cx="212954" cy="199384"/>
            </a:xfrm>
            <a:custGeom>
              <a:avLst/>
              <a:gdLst/>
              <a:ahLst/>
              <a:cxnLst/>
              <a:rect l="l" t="t" r="r" b="b"/>
              <a:pathLst>
                <a:path w="204" h="191" extrusionOk="0">
                  <a:moveTo>
                    <a:pt x="5" y="142"/>
                  </a:moveTo>
                  <a:cubicBezTo>
                    <a:pt x="-12" y="83"/>
                    <a:pt x="21" y="22"/>
                    <a:pt x="80" y="5"/>
                  </a:cubicBezTo>
                  <a:cubicBezTo>
                    <a:pt x="128" y="-10"/>
                    <a:pt x="178" y="10"/>
                    <a:pt x="204" y="50"/>
                  </a:cubicBezTo>
                  <a:cubicBezTo>
                    <a:pt x="176" y="24"/>
                    <a:pt x="136" y="13"/>
                    <a:pt x="97" y="25"/>
                  </a:cubicBezTo>
                  <a:cubicBezTo>
                    <a:pt x="38" y="42"/>
                    <a:pt x="5" y="104"/>
                    <a:pt x="22" y="162"/>
                  </a:cubicBezTo>
                  <a:cubicBezTo>
                    <a:pt x="25" y="173"/>
                    <a:pt x="30" y="183"/>
                    <a:pt x="36" y="191"/>
                  </a:cubicBezTo>
                  <a:cubicBezTo>
                    <a:pt x="22" y="178"/>
                    <a:pt x="11" y="162"/>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1957;p39"/>
            <p:cNvSpPr/>
            <p:nvPr/>
          </p:nvSpPr>
          <p:spPr>
            <a:xfrm rot="6331355">
              <a:off x="1098158" y="4339671"/>
              <a:ext cx="227569" cy="226525"/>
            </a:xfrm>
            <a:custGeom>
              <a:avLst/>
              <a:gdLst/>
              <a:ahLst/>
              <a:cxnLst/>
              <a:rect l="l" t="t" r="r" b="b"/>
              <a:pathLst>
                <a:path w="218" h="217" extrusionOk="0">
                  <a:moveTo>
                    <a:pt x="83" y="214"/>
                  </a:moveTo>
                  <a:cubicBezTo>
                    <a:pt x="25" y="200"/>
                    <a:pt x="-11" y="141"/>
                    <a:pt x="4" y="83"/>
                  </a:cubicBezTo>
                  <a:cubicBezTo>
                    <a:pt x="18" y="24"/>
                    <a:pt x="77" y="-11"/>
                    <a:pt x="135" y="3"/>
                  </a:cubicBezTo>
                  <a:cubicBezTo>
                    <a:pt x="194" y="18"/>
                    <a:pt x="229" y="77"/>
                    <a:pt x="215" y="135"/>
                  </a:cubicBezTo>
                  <a:cubicBezTo>
                    <a:pt x="200" y="193"/>
                    <a:pt x="141" y="228"/>
                    <a:pt x="83" y="214"/>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1958;p39"/>
            <p:cNvSpPr/>
            <p:nvPr/>
          </p:nvSpPr>
          <p:spPr>
            <a:xfrm rot="6331355">
              <a:off x="1111226" y="4352580"/>
              <a:ext cx="200428" cy="200428"/>
            </a:xfrm>
            <a:custGeom>
              <a:avLst/>
              <a:gdLst/>
              <a:ahLst/>
              <a:cxnLst/>
              <a:rect l="l" t="t" r="r" b="b"/>
              <a:pathLst>
                <a:path w="192" h="192" extrusionOk="0">
                  <a:moveTo>
                    <a:pt x="73" y="189"/>
                  </a:moveTo>
                  <a:cubicBezTo>
                    <a:pt x="22" y="176"/>
                    <a:pt x="-10" y="124"/>
                    <a:pt x="3" y="73"/>
                  </a:cubicBezTo>
                  <a:cubicBezTo>
                    <a:pt x="16" y="21"/>
                    <a:pt x="68" y="-10"/>
                    <a:pt x="119" y="3"/>
                  </a:cubicBezTo>
                  <a:cubicBezTo>
                    <a:pt x="171" y="15"/>
                    <a:pt x="202" y="67"/>
                    <a:pt x="190" y="119"/>
                  </a:cubicBezTo>
                  <a:cubicBezTo>
                    <a:pt x="177" y="170"/>
                    <a:pt x="125" y="202"/>
                    <a:pt x="73" y="18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6" name="Google Shape;1959;p39"/>
            <p:cNvSpPr/>
            <p:nvPr/>
          </p:nvSpPr>
          <p:spPr>
            <a:xfrm rot="6331355">
              <a:off x="1125682" y="4367315"/>
              <a:ext cx="172242" cy="172242"/>
            </a:xfrm>
            <a:custGeom>
              <a:avLst/>
              <a:gdLst/>
              <a:ahLst/>
              <a:cxnLst/>
              <a:rect l="l" t="t" r="r" b="b"/>
              <a:pathLst>
                <a:path w="165" h="165" extrusionOk="0">
                  <a:moveTo>
                    <a:pt x="63" y="163"/>
                  </a:moveTo>
                  <a:cubicBezTo>
                    <a:pt x="18" y="152"/>
                    <a:pt x="-9" y="107"/>
                    <a:pt x="2" y="63"/>
                  </a:cubicBezTo>
                  <a:cubicBezTo>
                    <a:pt x="13" y="19"/>
                    <a:pt x="58" y="-8"/>
                    <a:pt x="102" y="3"/>
                  </a:cubicBezTo>
                  <a:cubicBezTo>
                    <a:pt x="146" y="14"/>
                    <a:pt x="173" y="58"/>
                    <a:pt x="162" y="102"/>
                  </a:cubicBezTo>
                  <a:cubicBezTo>
                    <a:pt x="151" y="147"/>
                    <a:pt x="107" y="174"/>
                    <a:pt x="63" y="163"/>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1960;p39"/>
            <p:cNvSpPr/>
            <p:nvPr/>
          </p:nvSpPr>
          <p:spPr>
            <a:xfrm rot="6331355">
              <a:off x="1179199" y="4344388"/>
              <a:ext cx="65765" cy="216086"/>
            </a:xfrm>
            <a:custGeom>
              <a:avLst/>
              <a:gdLst/>
              <a:ahLst/>
              <a:cxnLst/>
              <a:rect l="l" t="t" r="r" b="b"/>
              <a:pathLst>
                <a:path w="63" h="207" extrusionOk="0">
                  <a:moveTo>
                    <a:pt x="0" y="203"/>
                  </a:moveTo>
                  <a:lnTo>
                    <a:pt x="50" y="0"/>
                  </a:lnTo>
                  <a:lnTo>
                    <a:pt x="63" y="3"/>
                  </a:lnTo>
                  <a:lnTo>
                    <a:pt x="13" y="207"/>
                  </a:lnTo>
                  <a:lnTo>
                    <a:pt x="0" y="203"/>
                  </a:lnTo>
                  <a:close/>
                </a:path>
              </a:pathLst>
            </a:custGeom>
            <a:solidFill>
              <a:schemeClr val="lt2"/>
            </a:solidFill>
            <a:ln>
              <a:noFill/>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1961;p39"/>
            <p:cNvSpPr/>
            <p:nvPr/>
          </p:nvSpPr>
          <p:spPr>
            <a:xfrm rot="6331355">
              <a:off x="1186421" y="4350924"/>
              <a:ext cx="54282" cy="196252"/>
            </a:xfrm>
            <a:custGeom>
              <a:avLst/>
              <a:gdLst/>
              <a:ahLst/>
              <a:cxnLst/>
              <a:rect l="l" t="t" r="r" b="b"/>
              <a:pathLst>
                <a:path w="52" h="188" extrusionOk="0">
                  <a:moveTo>
                    <a:pt x="6" y="188"/>
                  </a:moveTo>
                  <a:cubicBezTo>
                    <a:pt x="4" y="187"/>
                    <a:pt x="2" y="186"/>
                    <a:pt x="0" y="186"/>
                  </a:cubicBezTo>
                  <a:lnTo>
                    <a:pt x="46" y="0"/>
                  </a:lnTo>
                  <a:cubicBezTo>
                    <a:pt x="48" y="0"/>
                    <a:pt x="50" y="1"/>
                    <a:pt x="52" y="2"/>
                  </a:cubicBezTo>
                  <a:lnTo>
                    <a:pt x="6" y="188"/>
                  </a:lnTo>
                  <a:close/>
                </a:path>
              </a:pathLst>
            </a:custGeom>
            <a:solidFill>
              <a:srgbClr val="FFFFFF">
                <a:alpha val="20890"/>
              </a:srgbClr>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1962;p39"/>
            <p:cNvSpPr/>
            <p:nvPr/>
          </p:nvSpPr>
          <p:spPr>
            <a:xfrm rot="6331355">
              <a:off x="1026837" y="4354176"/>
              <a:ext cx="257842" cy="243227"/>
            </a:xfrm>
            <a:custGeom>
              <a:avLst/>
              <a:gdLst/>
              <a:ahLst/>
              <a:cxnLst/>
              <a:rect l="l" t="t" r="r" b="b"/>
              <a:pathLst>
                <a:path w="247" h="233" extrusionOk="0">
                  <a:moveTo>
                    <a:pt x="241" y="60"/>
                  </a:moveTo>
                  <a:cubicBezTo>
                    <a:pt x="262" y="132"/>
                    <a:pt x="222" y="206"/>
                    <a:pt x="150" y="227"/>
                  </a:cubicBezTo>
                  <a:cubicBezTo>
                    <a:pt x="92" y="245"/>
                    <a:pt x="31" y="221"/>
                    <a:pt x="0" y="173"/>
                  </a:cubicBezTo>
                  <a:cubicBezTo>
                    <a:pt x="33" y="204"/>
                    <a:pt x="82" y="217"/>
                    <a:pt x="129" y="203"/>
                  </a:cubicBezTo>
                  <a:cubicBezTo>
                    <a:pt x="201" y="182"/>
                    <a:pt x="241" y="107"/>
                    <a:pt x="220" y="36"/>
                  </a:cubicBezTo>
                  <a:cubicBezTo>
                    <a:pt x="216"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 name="Google Shape;1963;p39"/>
            <p:cNvSpPr/>
            <p:nvPr/>
          </p:nvSpPr>
          <p:spPr>
            <a:xfrm rot="6331355">
              <a:off x="1150382" y="4335257"/>
              <a:ext cx="211910" cy="200428"/>
            </a:xfrm>
            <a:custGeom>
              <a:avLst/>
              <a:gdLst/>
              <a:ahLst/>
              <a:cxnLst/>
              <a:rect l="l" t="t" r="r" b="b"/>
              <a:pathLst>
                <a:path w="203" h="192" extrusionOk="0">
                  <a:moveTo>
                    <a:pt x="4" y="142"/>
                  </a:moveTo>
                  <a:cubicBezTo>
                    <a:pt x="-13" y="84"/>
                    <a:pt x="20" y="22"/>
                    <a:pt x="79" y="4"/>
                  </a:cubicBezTo>
                  <a:cubicBezTo>
                    <a:pt x="127" y="-10"/>
                    <a:pt x="177" y="10"/>
                    <a:pt x="203" y="50"/>
                  </a:cubicBezTo>
                  <a:cubicBezTo>
                    <a:pt x="175" y="24"/>
                    <a:pt x="135" y="13"/>
                    <a:pt x="96" y="25"/>
                  </a:cubicBezTo>
                  <a:cubicBezTo>
                    <a:pt x="37" y="42"/>
                    <a:pt x="4" y="104"/>
                    <a:pt x="21" y="162"/>
                  </a:cubicBezTo>
                  <a:cubicBezTo>
                    <a:pt x="25" y="173"/>
                    <a:pt x="29" y="183"/>
                    <a:pt x="35" y="192"/>
                  </a:cubicBezTo>
                  <a:cubicBezTo>
                    <a:pt x="21" y="179"/>
                    <a:pt x="10" y="162"/>
                    <a:pt x="4"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1964;p39"/>
            <p:cNvSpPr/>
            <p:nvPr/>
          </p:nvSpPr>
          <p:spPr>
            <a:xfrm rot="6331355">
              <a:off x="441685" y="4072142"/>
              <a:ext cx="226525" cy="226525"/>
            </a:xfrm>
            <a:custGeom>
              <a:avLst/>
              <a:gdLst/>
              <a:ahLst/>
              <a:cxnLst/>
              <a:rect l="l" t="t" r="r" b="b"/>
              <a:pathLst>
                <a:path w="217" h="217" extrusionOk="0">
                  <a:moveTo>
                    <a:pt x="213" y="78"/>
                  </a:moveTo>
                  <a:cubicBezTo>
                    <a:pt x="230" y="135"/>
                    <a:pt x="197" y="195"/>
                    <a:pt x="140" y="213"/>
                  </a:cubicBezTo>
                  <a:cubicBezTo>
                    <a:pt x="82" y="230"/>
                    <a:pt x="22" y="197"/>
                    <a:pt x="4" y="139"/>
                  </a:cubicBezTo>
                  <a:cubicBezTo>
                    <a:pt x="-13" y="82"/>
                    <a:pt x="20" y="21"/>
                    <a:pt x="78" y="4"/>
                  </a:cubicBezTo>
                  <a:cubicBezTo>
                    <a:pt x="135" y="-13"/>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1965;p39"/>
            <p:cNvSpPr/>
            <p:nvPr/>
          </p:nvSpPr>
          <p:spPr>
            <a:xfrm rot="6331355">
              <a:off x="454594" y="4086216"/>
              <a:ext cx="200428" cy="199384"/>
            </a:xfrm>
            <a:custGeom>
              <a:avLst/>
              <a:gdLst/>
              <a:ahLst/>
              <a:cxnLst/>
              <a:rect l="l" t="t" r="r" b="b"/>
              <a:pathLst>
                <a:path w="192" h="191" extrusionOk="0">
                  <a:moveTo>
                    <a:pt x="188" y="68"/>
                  </a:moveTo>
                  <a:cubicBezTo>
                    <a:pt x="203" y="119"/>
                    <a:pt x="174" y="172"/>
                    <a:pt x="123" y="187"/>
                  </a:cubicBezTo>
                  <a:cubicBezTo>
                    <a:pt x="72" y="202"/>
                    <a:pt x="19" y="174"/>
                    <a:pt x="4" y="123"/>
                  </a:cubicBezTo>
                  <a:cubicBezTo>
                    <a:pt x="-11" y="72"/>
                    <a:pt x="17" y="19"/>
                    <a:pt x="68" y="4"/>
                  </a:cubicBezTo>
                  <a:cubicBezTo>
                    <a:pt x="119" y="-11"/>
                    <a:pt x="173" y="17"/>
                    <a:pt x="188" y="68"/>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3" name="Google Shape;1966;p39"/>
            <p:cNvSpPr/>
            <p:nvPr/>
          </p:nvSpPr>
          <p:spPr>
            <a:xfrm rot="6331355">
              <a:off x="468826" y="4099283"/>
              <a:ext cx="172242" cy="172242"/>
            </a:xfrm>
            <a:custGeom>
              <a:avLst/>
              <a:gdLst/>
              <a:ahLst/>
              <a:cxnLst/>
              <a:rect l="l" t="t" r="r" b="b"/>
              <a:pathLst>
                <a:path w="165" h="165" extrusionOk="0">
                  <a:moveTo>
                    <a:pt x="162" y="59"/>
                  </a:moveTo>
                  <a:cubicBezTo>
                    <a:pt x="175" y="103"/>
                    <a:pt x="150" y="148"/>
                    <a:pt x="106" y="161"/>
                  </a:cubicBezTo>
                  <a:cubicBezTo>
                    <a:pt x="62" y="174"/>
                    <a:pt x="17" y="150"/>
                    <a:pt x="4" y="106"/>
                  </a:cubicBezTo>
                  <a:cubicBezTo>
                    <a:pt x="-9" y="62"/>
                    <a:pt x="16" y="17"/>
                    <a:pt x="59" y="4"/>
                  </a:cubicBezTo>
                  <a:cubicBezTo>
                    <a:pt x="103" y="-9"/>
                    <a:pt x="149" y="15"/>
                    <a:pt x="162"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4" name="Google Shape;1967;p39"/>
            <p:cNvSpPr/>
            <p:nvPr/>
          </p:nvSpPr>
          <p:spPr>
            <a:xfrm rot="6331355">
              <a:off x="447325" y="4147526"/>
              <a:ext cx="212954" cy="76204"/>
            </a:xfrm>
            <a:custGeom>
              <a:avLst/>
              <a:gdLst/>
              <a:ahLst/>
              <a:cxnLst/>
              <a:rect l="l" t="t" r="r" b="b"/>
              <a:pathLst>
                <a:path w="204" h="73" extrusionOk="0">
                  <a:moveTo>
                    <a:pt x="204" y="13"/>
                  </a:moveTo>
                  <a:lnTo>
                    <a:pt x="3" y="73"/>
                  </a:lnTo>
                  <a:lnTo>
                    <a:pt x="0" y="60"/>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1968;p39"/>
            <p:cNvSpPr/>
            <p:nvPr/>
          </p:nvSpPr>
          <p:spPr>
            <a:xfrm rot="6331355">
              <a:off x="453423" y="4153957"/>
              <a:ext cx="194164" cy="63678"/>
            </a:xfrm>
            <a:custGeom>
              <a:avLst/>
              <a:gdLst/>
              <a:ahLst/>
              <a:cxnLst/>
              <a:rect l="l" t="t" r="r" b="b"/>
              <a:pathLst>
                <a:path w="186" h="61" extrusionOk="0">
                  <a:moveTo>
                    <a:pt x="184" y="0"/>
                  </a:moveTo>
                  <a:cubicBezTo>
                    <a:pt x="185" y="2"/>
                    <a:pt x="185" y="5"/>
                    <a:pt x="186" y="7"/>
                  </a:cubicBezTo>
                  <a:lnTo>
                    <a:pt x="2" y="61"/>
                  </a:lnTo>
                  <a:cubicBezTo>
                    <a:pt x="1" y="59"/>
                    <a:pt x="0" y="57"/>
                    <a:pt x="0" y="55"/>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6" name="Google Shape;1969;p39"/>
            <p:cNvSpPr/>
            <p:nvPr/>
          </p:nvSpPr>
          <p:spPr>
            <a:xfrm rot="6331355">
              <a:off x="369981" y="4086144"/>
              <a:ext cx="257842" cy="243227"/>
            </a:xfrm>
            <a:custGeom>
              <a:avLst/>
              <a:gdLst/>
              <a:ahLst/>
              <a:cxnLst/>
              <a:rect l="l" t="t" r="r" b="b"/>
              <a:pathLst>
                <a:path w="247" h="233" extrusionOk="0">
                  <a:moveTo>
                    <a:pt x="241" y="60"/>
                  </a:moveTo>
                  <a:cubicBezTo>
                    <a:pt x="263" y="131"/>
                    <a:pt x="222" y="206"/>
                    <a:pt x="151" y="227"/>
                  </a:cubicBezTo>
                  <a:cubicBezTo>
                    <a:pt x="93" y="244"/>
                    <a:pt x="32" y="221"/>
                    <a:pt x="0" y="172"/>
                  </a:cubicBezTo>
                  <a:cubicBezTo>
                    <a:pt x="34" y="204"/>
                    <a:pt x="83" y="217"/>
                    <a:pt x="130" y="203"/>
                  </a:cubicBezTo>
                  <a:cubicBezTo>
                    <a:pt x="201" y="182"/>
                    <a:pt x="242" y="107"/>
                    <a:pt x="221"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1970;p39"/>
            <p:cNvSpPr/>
            <p:nvPr/>
          </p:nvSpPr>
          <p:spPr>
            <a:xfrm rot="6331355">
              <a:off x="494030" y="4067887"/>
              <a:ext cx="211910" cy="199384"/>
            </a:xfrm>
            <a:custGeom>
              <a:avLst/>
              <a:gdLst/>
              <a:ahLst/>
              <a:cxnLst/>
              <a:rect l="l" t="t" r="r" b="b"/>
              <a:pathLst>
                <a:path w="203" h="191" extrusionOk="0">
                  <a:moveTo>
                    <a:pt x="5" y="142"/>
                  </a:moveTo>
                  <a:cubicBezTo>
                    <a:pt x="-13" y="83"/>
                    <a:pt x="21" y="22"/>
                    <a:pt x="79" y="4"/>
                  </a:cubicBezTo>
                  <a:cubicBezTo>
                    <a:pt x="127" y="-10"/>
                    <a:pt x="177" y="10"/>
                    <a:pt x="203" y="49"/>
                  </a:cubicBezTo>
                  <a:cubicBezTo>
                    <a:pt x="176" y="24"/>
                    <a:pt x="135" y="13"/>
                    <a:pt x="96" y="25"/>
                  </a:cubicBezTo>
                  <a:cubicBezTo>
                    <a:pt x="38" y="42"/>
                    <a:pt x="4" y="103"/>
                    <a:pt x="22" y="162"/>
                  </a:cubicBezTo>
                  <a:cubicBezTo>
                    <a:pt x="25" y="173"/>
                    <a:pt x="30" y="182"/>
                    <a:pt x="35" y="191"/>
                  </a:cubicBezTo>
                  <a:cubicBezTo>
                    <a:pt x="21"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8" name="Google Shape;1971;p39"/>
            <p:cNvSpPr/>
            <p:nvPr/>
          </p:nvSpPr>
          <p:spPr>
            <a:xfrm rot="6331355">
              <a:off x="658010" y="4543526"/>
              <a:ext cx="227569" cy="226525"/>
            </a:xfrm>
            <a:custGeom>
              <a:avLst/>
              <a:gdLst/>
              <a:ahLst/>
              <a:cxnLst/>
              <a:rect l="l" t="t" r="r" b="b"/>
              <a:pathLst>
                <a:path w="218" h="217" extrusionOk="0">
                  <a:moveTo>
                    <a:pt x="15" y="53"/>
                  </a:moveTo>
                  <a:cubicBezTo>
                    <a:pt x="46" y="2"/>
                    <a:pt x="113" y="-16"/>
                    <a:pt x="164" y="15"/>
                  </a:cubicBezTo>
                  <a:cubicBezTo>
                    <a:pt x="216" y="46"/>
                    <a:pt x="233" y="112"/>
                    <a:pt x="202" y="164"/>
                  </a:cubicBezTo>
                  <a:cubicBezTo>
                    <a:pt x="172" y="215"/>
                    <a:pt x="105" y="233"/>
                    <a:pt x="53" y="202"/>
                  </a:cubicBezTo>
                  <a:cubicBezTo>
                    <a:pt x="2" y="171"/>
                    <a:pt x="-16" y="105"/>
                    <a:pt x="15" y="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1972;p39"/>
            <p:cNvSpPr/>
            <p:nvPr/>
          </p:nvSpPr>
          <p:spPr>
            <a:xfrm rot="6331355">
              <a:off x="671581" y="4557097"/>
              <a:ext cx="200428" cy="199384"/>
            </a:xfrm>
            <a:custGeom>
              <a:avLst/>
              <a:gdLst/>
              <a:ahLst/>
              <a:cxnLst/>
              <a:rect l="l" t="t" r="r" b="b"/>
              <a:pathLst>
                <a:path w="192" h="191" extrusionOk="0">
                  <a:moveTo>
                    <a:pt x="13" y="47"/>
                  </a:moveTo>
                  <a:cubicBezTo>
                    <a:pt x="40" y="1"/>
                    <a:pt x="99" y="-14"/>
                    <a:pt x="145" y="13"/>
                  </a:cubicBezTo>
                  <a:cubicBezTo>
                    <a:pt x="190" y="40"/>
                    <a:pt x="205" y="99"/>
                    <a:pt x="178" y="144"/>
                  </a:cubicBezTo>
                  <a:cubicBezTo>
                    <a:pt x="151" y="190"/>
                    <a:pt x="92" y="205"/>
                    <a:pt x="47" y="178"/>
                  </a:cubicBezTo>
                  <a:cubicBezTo>
                    <a:pt x="1" y="151"/>
                    <a:pt x="-14" y="92"/>
                    <a:pt x="13" y="47"/>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0" name="Google Shape;1973;p39"/>
            <p:cNvSpPr/>
            <p:nvPr/>
          </p:nvSpPr>
          <p:spPr>
            <a:xfrm rot="6331355">
              <a:off x="685813" y="4570164"/>
              <a:ext cx="172242" cy="172242"/>
            </a:xfrm>
            <a:custGeom>
              <a:avLst/>
              <a:gdLst/>
              <a:ahLst/>
              <a:cxnLst/>
              <a:rect l="l" t="t" r="r" b="b"/>
              <a:pathLst>
                <a:path w="165" h="165" extrusionOk="0">
                  <a:moveTo>
                    <a:pt x="12" y="40"/>
                  </a:moveTo>
                  <a:cubicBezTo>
                    <a:pt x="35" y="1"/>
                    <a:pt x="86" y="-11"/>
                    <a:pt x="125" y="12"/>
                  </a:cubicBezTo>
                  <a:cubicBezTo>
                    <a:pt x="164" y="35"/>
                    <a:pt x="177" y="86"/>
                    <a:pt x="154" y="124"/>
                  </a:cubicBezTo>
                  <a:cubicBezTo>
                    <a:pt x="130" y="164"/>
                    <a:pt x="80" y="176"/>
                    <a:pt x="41" y="153"/>
                  </a:cubicBezTo>
                  <a:cubicBezTo>
                    <a:pt x="2" y="130"/>
                    <a:pt x="-11" y="79"/>
                    <a:pt x="12" y="40"/>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1974;p39"/>
            <p:cNvSpPr/>
            <p:nvPr/>
          </p:nvSpPr>
          <p:spPr>
            <a:xfrm rot="6331355">
              <a:off x="674554" y="4595841"/>
              <a:ext cx="195208" cy="123179"/>
            </a:xfrm>
            <a:custGeom>
              <a:avLst/>
              <a:gdLst/>
              <a:ahLst/>
              <a:cxnLst/>
              <a:rect l="l" t="t" r="r" b="b"/>
              <a:pathLst>
                <a:path w="187" h="118" extrusionOk="0">
                  <a:moveTo>
                    <a:pt x="7" y="0"/>
                  </a:moveTo>
                  <a:lnTo>
                    <a:pt x="187" y="106"/>
                  </a:lnTo>
                  <a:lnTo>
                    <a:pt x="180" y="118"/>
                  </a:lnTo>
                  <a:lnTo>
                    <a:pt x="0" y="11"/>
                  </a:lnTo>
                  <a:lnTo>
                    <a:pt x="7"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2" name="Google Shape;1975;p39"/>
            <p:cNvSpPr/>
            <p:nvPr/>
          </p:nvSpPr>
          <p:spPr>
            <a:xfrm rot="6331355">
              <a:off x="687069" y="4605496"/>
              <a:ext cx="175374" cy="108565"/>
            </a:xfrm>
            <a:custGeom>
              <a:avLst/>
              <a:gdLst/>
              <a:ahLst/>
              <a:cxnLst/>
              <a:rect l="l" t="t" r="r" b="b"/>
              <a:pathLst>
                <a:path w="168" h="104" extrusionOk="0">
                  <a:moveTo>
                    <a:pt x="0" y="6"/>
                  </a:moveTo>
                  <a:cubicBezTo>
                    <a:pt x="1" y="4"/>
                    <a:pt x="2" y="2"/>
                    <a:pt x="3" y="0"/>
                  </a:cubicBezTo>
                  <a:lnTo>
                    <a:pt x="168" y="98"/>
                  </a:lnTo>
                  <a:cubicBezTo>
                    <a:pt x="167" y="100"/>
                    <a:pt x="166" y="102"/>
                    <a:pt x="165" y="104"/>
                  </a:cubicBezTo>
                  <a:lnTo>
                    <a:pt x="0" y="6"/>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1976;p39"/>
            <p:cNvSpPr/>
            <p:nvPr/>
          </p:nvSpPr>
          <p:spPr>
            <a:xfrm rot="6331355">
              <a:off x="586968" y="4557025"/>
              <a:ext cx="257842" cy="243227"/>
            </a:xfrm>
            <a:custGeom>
              <a:avLst/>
              <a:gdLst/>
              <a:ahLst/>
              <a:cxnLst/>
              <a:rect l="l" t="t" r="r" b="b"/>
              <a:pathLst>
                <a:path w="247" h="233" extrusionOk="0">
                  <a:moveTo>
                    <a:pt x="242" y="60"/>
                  </a:moveTo>
                  <a:cubicBezTo>
                    <a:pt x="263" y="132"/>
                    <a:pt x="222" y="206"/>
                    <a:pt x="151" y="227"/>
                  </a:cubicBezTo>
                  <a:cubicBezTo>
                    <a:pt x="93" y="245"/>
                    <a:pt x="32" y="221"/>
                    <a:pt x="0" y="172"/>
                  </a:cubicBezTo>
                  <a:cubicBezTo>
                    <a:pt x="34" y="204"/>
                    <a:pt x="83" y="217"/>
                    <a:pt x="130" y="203"/>
                  </a:cubicBezTo>
                  <a:cubicBezTo>
                    <a:pt x="201" y="182"/>
                    <a:pt x="242" y="107"/>
                    <a:pt x="221" y="36"/>
                  </a:cubicBezTo>
                  <a:cubicBezTo>
                    <a:pt x="217" y="23"/>
                    <a:pt x="211" y="11"/>
                    <a:pt x="204" y="0"/>
                  </a:cubicBezTo>
                  <a:cubicBezTo>
                    <a:pt x="221" y="16"/>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4" name="Google Shape;1977;p39"/>
            <p:cNvSpPr/>
            <p:nvPr/>
          </p:nvSpPr>
          <p:spPr>
            <a:xfrm rot="6331355">
              <a:off x="711016" y="4538768"/>
              <a:ext cx="211910" cy="199384"/>
            </a:xfrm>
            <a:custGeom>
              <a:avLst/>
              <a:gdLst/>
              <a:ahLst/>
              <a:cxnLst/>
              <a:rect l="l" t="t" r="r" b="b"/>
              <a:pathLst>
                <a:path w="203" h="191" extrusionOk="0">
                  <a:moveTo>
                    <a:pt x="5" y="142"/>
                  </a:moveTo>
                  <a:cubicBezTo>
                    <a:pt x="-12" y="83"/>
                    <a:pt x="21" y="22"/>
                    <a:pt x="80" y="4"/>
                  </a:cubicBezTo>
                  <a:cubicBezTo>
                    <a:pt x="127" y="-10"/>
                    <a:pt x="177" y="10"/>
                    <a:pt x="203" y="50"/>
                  </a:cubicBezTo>
                  <a:cubicBezTo>
                    <a:pt x="176" y="24"/>
                    <a:pt x="136" y="13"/>
                    <a:pt x="97" y="24"/>
                  </a:cubicBezTo>
                  <a:cubicBezTo>
                    <a:pt x="38" y="42"/>
                    <a:pt x="5" y="103"/>
                    <a:pt x="22" y="162"/>
                  </a:cubicBezTo>
                  <a:cubicBezTo>
                    <a:pt x="25" y="173"/>
                    <a:pt x="30" y="182"/>
                    <a:pt x="36" y="191"/>
                  </a:cubicBezTo>
                  <a:cubicBezTo>
                    <a:pt x="22"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1978;p39"/>
            <p:cNvSpPr/>
            <p:nvPr/>
          </p:nvSpPr>
          <p:spPr>
            <a:xfrm rot="6331355">
              <a:off x="1537" y="4275997"/>
              <a:ext cx="226525" cy="226525"/>
            </a:xfrm>
            <a:custGeom>
              <a:avLst/>
              <a:gdLst/>
              <a:ahLst/>
              <a:cxnLst/>
              <a:rect l="l" t="t" r="r" b="b"/>
              <a:pathLst>
                <a:path w="217" h="217" extrusionOk="0">
                  <a:moveTo>
                    <a:pt x="208" y="153"/>
                  </a:moveTo>
                  <a:cubicBezTo>
                    <a:pt x="183" y="207"/>
                    <a:pt x="119" y="232"/>
                    <a:pt x="64" y="207"/>
                  </a:cubicBezTo>
                  <a:cubicBezTo>
                    <a:pt x="9" y="183"/>
                    <a:pt x="-15" y="118"/>
                    <a:pt x="9" y="64"/>
                  </a:cubicBezTo>
                  <a:cubicBezTo>
                    <a:pt x="34" y="9"/>
                    <a:pt x="98" y="-15"/>
                    <a:pt x="153" y="9"/>
                  </a:cubicBezTo>
                  <a:cubicBezTo>
                    <a:pt x="208" y="34"/>
                    <a:pt x="232" y="98"/>
                    <a:pt x="208" y="1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6" name="Google Shape;1979;p39"/>
            <p:cNvSpPr/>
            <p:nvPr/>
          </p:nvSpPr>
          <p:spPr>
            <a:xfrm rot="6331355">
              <a:off x="15228" y="4288683"/>
              <a:ext cx="200428" cy="200428"/>
            </a:xfrm>
            <a:custGeom>
              <a:avLst/>
              <a:gdLst/>
              <a:ahLst/>
              <a:cxnLst/>
              <a:rect l="l" t="t" r="r" b="b"/>
              <a:pathLst>
                <a:path w="192" h="192" extrusionOk="0">
                  <a:moveTo>
                    <a:pt x="184" y="136"/>
                  </a:moveTo>
                  <a:cubicBezTo>
                    <a:pt x="162" y="184"/>
                    <a:pt x="105" y="205"/>
                    <a:pt x="57" y="184"/>
                  </a:cubicBezTo>
                  <a:cubicBezTo>
                    <a:pt x="8" y="162"/>
                    <a:pt x="-13" y="105"/>
                    <a:pt x="9" y="57"/>
                  </a:cubicBezTo>
                  <a:cubicBezTo>
                    <a:pt x="30" y="9"/>
                    <a:pt x="87" y="-13"/>
                    <a:pt x="136" y="9"/>
                  </a:cubicBezTo>
                  <a:cubicBezTo>
                    <a:pt x="184" y="31"/>
                    <a:pt x="206" y="87"/>
                    <a:pt x="184" y="136"/>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7" name="Google Shape;1980;p39"/>
            <p:cNvSpPr/>
            <p:nvPr/>
          </p:nvSpPr>
          <p:spPr>
            <a:xfrm rot="6331355">
              <a:off x="28678" y="4303138"/>
              <a:ext cx="172242" cy="172242"/>
            </a:xfrm>
            <a:custGeom>
              <a:avLst/>
              <a:gdLst/>
              <a:ahLst/>
              <a:cxnLst/>
              <a:rect l="l" t="t" r="r" b="b"/>
              <a:pathLst>
                <a:path w="165" h="165" extrusionOk="0">
                  <a:moveTo>
                    <a:pt x="158" y="116"/>
                  </a:moveTo>
                  <a:cubicBezTo>
                    <a:pt x="139" y="158"/>
                    <a:pt x="90" y="176"/>
                    <a:pt x="48" y="157"/>
                  </a:cubicBezTo>
                  <a:cubicBezTo>
                    <a:pt x="7" y="139"/>
                    <a:pt x="-12" y="90"/>
                    <a:pt x="7" y="48"/>
                  </a:cubicBezTo>
                  <a:cubicBezTo>
                    <a:pt x="26" y="7"/>
                    <a:pt x="75" y="-12"/>
                    <a:pt x="116" y="7"/>
                  </a:cubicBezTo>
                  <a:cubicBezTo>
                    <a:pt x="158" y="26"/>
                    <a:pt x="176" y="75"/>
                    <a:pt x="158" y="11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1981;p39"/>
            <p:cNvSpPr/>
            <p:nvPr/>
          </p:nvSpPr>
          <p:spPr>
            <a:xfrm rot="6331355">
              <a:off x="11752" y="4336963"/>
              <a:ext cx="205647" cy="102302"/>
            </a:xfrm>
            <a:custGeom>
              <a:avLst/>
              <a:gdLst/>
              <a:ahLst/>
              <a:cxnLst/>
              <a:rect l="l" t="t" r="r" b="b"/>
              <a:pathLst>
                <a:path w="197" h="98" extrusionOk="0">
                  <a:moveTo>
                    <a:pt x="192" y="98"/>
                  </a:moveTo>
                  <a:lnTo>
                    <a:pt x="0" y="12"/>
                  </a:lnTo>
                  <a:lnTo>
                    <a:pt x="6" y="0"/>
                  </a:lnTo>
                  <a:lnTo>
                    <a:pt x="197" y="86"/>
                  </a:lnTo>
                  <a:lnTo>
                    <a:pt x="192" y="98"/>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9" name="Google Shape;1982;p39"/>
            <p:cNvSpPr/>
            <p:nvPr/>
          </p:nvSpPr>
          <p:spPr>
            <a:xfrm rot="6331355">
              <a:off x="19453" y="4342427"/>
              <a:ext cx="184769" cy="87687"/>
            </a:xfrm>
            <a:custGeom>
              <a:avLst/>
              <a:gdLst/>
              <a:ahLst/>
              <a:cxnLst/>
              <a:rect l="l" t="t" r="r" b="b"/>
              <a:pathLst>
                <a:path w="177" h="84" extrusionOk="0">
                  <a:moveTo>
                    <a:pt x="177" y="78"/>
                  </a:moveTo>
                  <a:cubicBezTo>
                    <a:pt x="177" y="80"/>
                    <a:pt x="175" y="82"/>
                    <a:pt x="174" y="84"/>
                  </a:cubicBezTo>
                  <a:lnTo>
                    <a:pt x="0" y="6"/>
                  </a:lnTo>
                  <a:cubicBezTo>
                    <a:pt x="1" y="4"/>
                    <a:pt x="1" y="2"/>
                    <a:pt x="2" y="0"/>
                  </a:cubicBezTo>
                  <a:lnTo>
                    <a:pt x="177" y="78"/>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1983;p39"/>
            <p:cNvSpPr/>
            <p:nvPr/>
          </p:nvSpPr>
          <p:spPr>
            <a:xfrm rot="6331355">
              <a:off x="-70167" y="4289999"/>
              <a:ext cx="257842" cy="243227"/>
            </a:xfrm>
            <a:custGeom>
              <a:avLst/>
              <a:gdLst/>
              <a:ahLst/>
              <a:cxnLst/>
              <a:rect l="l" t="t" r="r" b="b"/>
              <a:pathLst>
                <a:path w="247" h="233" extrusionOk="0">
                  <a:moveTo>
                    <a:pt x="241" y="60"/>
                  </a:moveTo>
                  <a:cubicBezTo>
                    <a:pt x="262" y="131"/>
                    <a:pt x="222" y="206"/>
                    <a:pt x="150" y="227"/>
                  </a:cubicBezTo>
                  <a:cubicBezTo>
                    <a:pt x="92" y="244"/>
                    <a:pt x="31" y="220"/>
                    <a:pt x="0" y="172"/>
                  </a:cubicBezTo>
                  <a:cubicBezTo>
                    <a:pt x="33" y="203"/>
                    <a:pt x="82" y="217"/>
                    <a:pt x="130" y="202"/>
                  </a:cubicBezTo>
                  <a:cubicBezTo>
                    <a:pt x="201" y="181"/>
                    <a:pt x="241" y="107"/>
                    <a:pt x="220" y="36"/>
                  </a:cubicBezTo>
                  <a:cubicBezTo>
                    <a:pt x="216" y="23"/>
                    <a:pt x="211" y="10"/>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1984;p39"/>
            <p:cNvSpPr/>
            <p:nvPr/>
          </p:nvSpPr>
          <p:spPr>
            <a:xfrm rot="6331355">
              <a:off x="54385" y="4271359"/>
              <a:ext cx="211910" cy="200428"/>
            </a:xfrm>
            <a:custGeom>
              <a:avLst/>
              <a:gdLst/>
              <a:ahLst/>
              <a:cxnLst/>
              <a:rect l="l" t="t" r="r" b="b"/>
              <a:pathLst>
                <a:path w="203" h="192" extrusionOk="0">
                  <a:moveTo>
                    <a:pt x="4" y="143"/>
                  </a:moveTo>
                  <a:cubicBezTo>
                    <a:pt x="-13" y="84"/>
                    <a:pt x="20" y="23"/>
                    <a:pt x="79" y="5"/>
                  </a:cubicBezTo>
                  <a:cubicBezTo>
                    <a:pt x="127" y="-9"/>
                    <a:pt x="177" y="11"/>
                    <a:pt x="203" y="50"/>
                  </a:cubicBezTo>
                  <a:cubicBezTo>
                    <a:pt x="175" y="24"/>
                    <a:pt x="135" y="14"/>
                    <a:pt x="96" y="25"/>
                  </a:cubicBezTo>
                  <a:cubicBezTo>
                    <a:pt x="37" y="43"/>
                    <a:pt x="4" y="104"/>
                    <a:pt x="21" y="163"/>
                  </a:cubicBezTo>
                  <a:cubicBezTo>
                    <a:pt x="25" y="173"/>
                    <a:pt x="29" y="183"/>
                    <a:pt x="35" y="192"/>
                  </a:cubicBezTo>
                  <a:cubicBezTo>
                    <a:pt x="21" y="179"/>
                    <a:pt x="10" y="162"/>
                    <a:pt x="4" y="143"/>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1985;p39"/>
            <p:cNvSpPr/>
            <p:nvPr/>
          </p:nvSpPr>
          <p:spPr>
            <a:xfrm rot="6331355">
              <a:off x="218524" y="4746878"/>
              <a:ext cx="226525" cy="226525"/>
            </a:xfrm>
            <a:custGeom>
              <a:avLst/>
              <a:gdLst/>
              <a:ahLst/>
              <a:cxnLst/>
              <a:rect l="l" t="t" r="r" b="b"/>
              <a:pathLst>
                <a:path w="217" h="217" extrusionOk="0">
                  <a:moveTo>
                    <a:pt x="149" y="8"/>
                  </a:moveTo>
                  <a:cubicBezTo>
                    <a:pt x="205" y="30"/>
                    <a:pt x="232" y="93"/>
                    <a:pt x="209" y="149"/>
                  </a:cubicBezTo>
                  <a:cubicBezTo>
                    <a:pt x="187" y="204"/>
                    <a:pt x="123" y="231"/>
                    <a:pt x="68" y="209"/>
                  </a:cubicBezTo>
                  <a:cubicBezTo>
                    <a:pt x="12" y="187"/>
                    <a:pt x="-15" y="123"/>
                    <a:pt x="7" y="68"/>
                  </a:cubicBezTo>
                  <a:cubicBezTo>
                    <a:pt x="30" y="12"/>
                    <a:pt x="93" y="-15"/>
                    <a:pt x="149" y="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1986;p39"/>
            <p:cNvSpPr/>
            <p:nvPr/>
          </p:nvSpPr>
          <p:spPr>
            <a:xfrm rot="6331355">
              <a:off x="232215" y="4759564"/>
              <a:ext cx="200428" cy="200428"/>
            </a:xfrm>
            <a:custGeom>
              <a:avLst/>
              <a:gdLst/>
              <a:ahLst/>
              <a:cxnLst/>
              <a:rect l="l" t="t" r="r" b="b"/>
              <a:pathLst>
                <a:path w="192" h="192" extrusionOk="0">
                  <a:moveTo>
                    <a:pt x="132" y="8"/>
                  </a:moveTo>
                  <a:cubicBezTo>
                    <a:pt x="181" y="27"/>
                    <a:pt x="205" y="83"/>
                    <a:pt x="186" y="132"/>
                  </a:cubicBezTo>
                  <a:cubicBezTo>
                    <a:pt x="166" y="181"/>
                    <a:pt x="110" y="205"/>
                    <a:pt x="61" y="185"/>
                  </a:cubicBezTo>
                  <a:cubicBezTo>
                    <a:pt x="11" y="165"/>
                    <a:pt x="-13" y="109"/>
                    <a:pt x="7" y="61"/>
                  </a:cubicBezTo>
                  <a:cubicBezTo>
                    <a:pt x="27" y="11"/>
                    <a:pt x="83" y="-12"/>
                    <a:pt x="132" y="8"/>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60" name="Google Shape;1987;p39"/>
            <p:cNvSpPr/>
            <p:nvPr/>
          </p:nvSpPr>
          <p:spPr>
            <a:xfrm rot="6331355">
              <a:off x="245665" y="4774020"/>
              <a:ext cx="172242" cy="172242"/>
            </a:xfrm>
            <a:custGeom>
              <a:avLst/>
              <a:gdLst/>
              <a:ahLst/>
              <a:cxnLst/>
              <a:rect l="l" t="t" r="r" b="b"/>
              <a:pathLst>
                <a:path w="165" h="165" extrusionOk="0">
                  <a:moveTo>
                    <a:pt x="113" y="6"/>
                  </a:moveTo>
                  <a:cubicBezTo>
                    <a:pt x="156" y="23"/>
                    <a:pt x="176" y="71"/>
                    <a:pt x="159" y="113"/>
                  </a:cubicBezTo>
                  <a:cubicBezTo>
                    <a:pt x="142" y="155"/>
                    <a:pt x="94" y="176"/>
                    <a:pt x="52" y="159"/>
                  </a:cubicBezTo>
                  <a:cubicBezTo>
                    <a:pt x="9" y="142"/>
                    <a:pt x="-11" y="94"/>
                    <a:pt x="6" y="52"/>
                  </a:cubicBezTo>
                  <a:cubicBezTo>
                    <a:pt x="23" y="9"/>
                    <a:pt x="71" y="-11"/>
                    <a:pt x="113" y="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61" name="Google Shape;1988;p39"/>
            <p:cNvSpPr/>
            <p:nvPr/>
          </p:nvSpPr>
          <p:spPr>
            <a:xfrm rot="6331355">
              <a:off x="284009" y="4757279"/>
              <a:ext cx="94994" cy="207735"/>
            </a:xfrm>
            <a:custGeom>
              <a:avLst/>
              <a:gdLst/>
              <a:ahLst/>
              <a:cxnLst/>
              <a:rect l="l" t="t" r="r" b="b"/>
              <a:pathLst>
                <a:path w="91" h="199" extrusionOk="0">
                  <a:moveTo>
                    <a:pt x="91" y="5"/>
                  </a:moveTo>
                  <a:lnTo>
                    <a:pt x="12" y="199"/>
                  </a:lnTo>
                  <a:lnTo>
                    <a:pt x="0" y="194"/>
                  </a:lnTo>
                  <a:lnTo>
                    <a:pt x="78" y="0"/>
                  </a:lnTo>
                  <a:lnTo>
                    <a:pt x="91" y="5"/>
                  </a:lnTo>
                  <a:close/>
                </a:path>
              </a:pathLst>
            </a:custGeom>
            <a:solidFill>
              <a:schemeClr val="lt2"/>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62" name="Google Shape;1989;p39"/>
            <p:cNvSpPr/>
            <p:nvPr/>
          </p:nvSpPr>
          <p:spPr>
            <a:xfrm rot="6331355">
              <a:off x="288588" y="4769292"/>
              <a:ext cx="81424" cy="187901"/>
            </a:xfrm>
            <a:custGeom>
              <a:avLst/>
              <a:gdLst/>
              <a:ahLst/>
              <a:cxnLst/>
              <a:rect l="l" t="t" r="r" b="b"/>
              <a:pathLst>
                <a:path w="78" h="180" extrusionOk="0">
                  <a:moveTo>
                    <a:pt x="72" y="0"/>
                  </a:moveTo>
                  <a:cubicBezTo>
                    <a:pt x="74" y="1"/>
                    <a:pt x="76" y="1"/>
                    <a:pt x="78" y="3"/>
                  </a:cubicBezTo>
                  <a:lnTo>
                    <a:pt x="7" y="180"/>
                  </a:lnTo>
                  <a:cubicBezTo>
                    <a:pt x="5" y="179"/>
                    <a:pt x="2" y="178"/>
                    <a:pt x="0" y="178"/>
                  </a:cubicBezTo>
                  <a:lnTo>
                    <a:pt x="72" y="0"/>
                  </a:lnTo>
                  <a:close/>
                </a:path>
              </a:pathLst>
            </a:custGeom>
            <a:solidFill>
              <a:srgbClr val="FFFFFF">
                <a:alpha val="20890"/>
              </a:srgbClr>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63" name="Google Shape;1990;p39"/>
            <p:cNvSpPr/>
            <p:nvPr/>
          </p:nvSpPr>
          <p:spPr>
            <a:xfrm rot="6331355">
              <a:off x="146820" y="4760880"/>
              <a:ext cx="257842" cy="243227"/>
            </a:xfrm>
            <a:custGeom>
              <a:avLst/>
              <a:gdLst/>
              <a:ahLst/>
              <a:cxnLst/>
              <a:rect l="l" t="t" r="r" b="b"/>
              <a:pathLst>
                <a:path w="247" h="233" extrusionOk="0">
                  <a:moveTo>
                    <a:pt x="241" y="60"/>
                  </a:moveTo>
                  <a:cubicBezTo>
                    <a:pt x="262" y="131"/>
                    <a:pt x="222" y="206"/>
                    <a:pt x="150" y="227"/>
                  </a:cubicBezTo>
                  <a:cubicBezTo>
                    <a:pt x="92" y="244"/>
                    <a:pt x="32" y="220"/>
                    <a:pt x="0" y="172"/>
                  </a:cubicBezTo>
                  <a:cubicBezTo>
                    <a:pt x="34" y="203"/>
                    <a:pt x="82" y="216"/>
                    <a:pt x="129" y="203"/>
                  </a:cubicBezTo>
                  <a:cubicBezTo>
                    <a:pt x="201" y="182"/>
                    <a:pt x="241" y="107"/>
                    <a:pt x="220"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64" name="Google Shape;1991;p39"/>
            <p:cNvSpPr/>
            <p:nvPr/>
          </p:nvSpPr>
          <p:spPr>
            <a:xfrm rot="6331355">
              <a:off x="270868" y="4742623"/>
              <a:ext cx="211910" cy="199384"/>
            </a:xfrm>
            <a:custGeom>
              <a:avLst/>
              <a:gdLst/>
              <a:ahLst/>
              <a:cxnLst/>
              <a:rect l="l" t="t" r="r" b="b"/>
              <a:pathLst>
                <a:path w="203" h="191" extrusionOk="0">
                  <a:moveTo>
                    <a:pt x="4" y="142"/>
                  </a:moveTo>
                  <a:cubicBezTo>
                    <a:pt x="-13" y="83"/>
                    <a:pt x="20" y="21"/>
                    <a:pt x="79" y="4"/>
                  </a:cubicBezTo>
                  <a:cubicBezTo>
                    <a:pt x="127" y="-10"/>
                    <a:pt x="177" y="10"/>
                    <a:pt x="203" y="49"/>
                  </a:cubicBezTo>
                  <a:cubicBezTo>
                    <a:pt x="175" y="24"/>
                    <a:pt x="135" y="13"/>
                    <a:pt x="96" y="24"/>
                  </a:cubicBezTo>
                  <a:cubicBezTo>
                    <a:pt x="38" y="42"/>
                    <a:pt x="4" y="103"/>
                    <a:pt x="21" y="162"/>
                  </a:cubicBezTo>
                  <a:cubicBezTo>
                    <a:pt x="25" y="173"/>
                    <a:pt x="29" y="182"/>
                    <a:pt x="35" y="191"/>
                  </a:cubicBezTo>
                  <a:cubicBezTo>
                    <a:pt x="21" y="178"/>
                    <a:pt x="10" y="161"/>
                    <a:pt x="4"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65" name="Google Shape;1992;p39"/>
            <p:cNvSpPr/>
            <p:nvPr/>
          </p:nvSpPr>
          <p:spPr>
            <a:xfrm rot="6331355">
              <a:off x="-438490" y="4478967"/>
              <a:ext cx="227569" cy="227569"/>
            </a:xfrm>
            <a:custGeom>
              <a:avLst/>
              <a:gdLst/>
              <a:ahLst/>
              <a:cxnLst/>
              <a:rect l="l" t="t" r="r" b="b"/>
              <a:pathLst>
                <a:path w="218" h="218" extrusionOk="0">
                  <a:moveTo>
                    <a:pt x="168" y="18"/>
                  </a:moveTo>
                  <a:cubicBezTo>
                    <a:pt x="218" y="50"/>
                    <a:pt x="233" y="117"/>
                    <a:pt x="200" y="168"/>
                  </a:cubicBezTo>
                  <a:cubicBezTo>
                    <a:pt x="168" y="218"/>
                    <a:pt x="100" y="233"/>
                    <a:pt x="50" y="200"/>
                  </a:cubicBezTo>
                  <a:cubicBezTo>
                    <a:pt x="-1" y="168"/>
                    <a:pt x="-15" y="101"/>
                    <a:pt x="17" y="50"/>
                  </a:cubicBezTo>
                  <a:cubicBezTo>
                    <a:pt x="50" y="0"/>
                    <a:pt x="117" y="-15"/>
                    <a:pt x="168" y="18"/>
                  </a:cubicBezTo>
                  <a:close/>
                </a:path>
              </a:pathLst>
            </a:custGeom>
            <a:solidFill>
              <a:schemeClr val="lt2"/>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66" name="Google Shape;1993;p39"/>
            <p:cNvSpPr/>
            <p:nvPr/>
          </p:nvSpPr>
          <p:spPr>
            <a:xfrm rot="6331355">
              <a:off x="-424920" y="4492538"/>
              <a:ext cx="200428" cy="200428"/>
            </a:xfrm>
            <a:custGeom>
              <a:avLst/>
              <a:gdLst/>
              <a:ahLst/>
              <a:cxnLst/>
              <a:rect l="l" t="t" r="r" b="b"/>
              <a:pathLst>
                <a:path w="192" h="192" extrusionOk="0">
                  <a:moveTo>
                    <a:pt x="148" y="15"/>
                  </a:moveTo>
                  <a:cubicBezTo>
                    <a:pt x="192" y="44"/>
                    <a:pt x="205" y="103"/>
                    <a:pt x="176" y="148"/>
                  </a:cubicBezTo>
                  <a:cubicBezTo>
                    <a:pt x="148" y="192"/>
                    <a:pt x="89" y="205"/>
                    <a:pt x="44" y="177"/>
                  </a:cubicBezTo>
                  <a:cubicBezTo>
                    <a:pt x="-1" y="148"/>
                    <a:pt x="-14" y="89"/>
                    <a:pt x="15" y="44"/>
                  </a:cubicBezTo>
                  <a:cubicBezTo>
                    <a:pt x="44" y="0"/>
                    <a:pt x="103" y="-13"/>
                    <a:pt x="148" y="15"/>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67" name="Google Shape;1994;p39"/>
            <p:cNvSpPr/>
            <p:nvPr/>
          </p:nvSpPr>
          <p:spPr>
            <a:xfrm rot="6331355">
              <a:off x="-410688" y="4506649"/>
              <a:ext cx="172242" cy="171199"/>
            </a:xfrm>
            <a:custGeom>
              <a:avLst/>
              <a:gdLst/>
              <a:ahLst/>
              <a:cxnLst/>
              <a:rect l="l" t="t" r="r" b="b"/>
              <a:pathLst>
                <a:path w="165" h="164" extrusionOk="0">
                  <a:moveTo>
                    <a:pt x="127" y="13"/>
                  </a:moveTo>
                  <a:cubicBezTo>
                    <a:pt x="166" y="37"/>
                    <a:pt x="177" y="88"/>
                    <a:pt x="152" y="127"/>
                  </a:cubicBezTo>
                  <a:cubicBezTo>
                    <a:pt x="128" y="165"/>
                    <a:pt x="76" y="176"/>
                    <a:pt x="38" y="151"/>
                  </a:cubicBezTo>
                  <a:cubicBezTo>
                    <a:pt x="0" y="127"/>
                    <a:pt x="-11" y="76"/>
                    <a:pt x="13" y="38"/>
                  </a:cubicBezTo>
                  <a:cubicBezTo>
                    <a:pt x="38" y="-1"/>
                    <a:pt x="89" y="-12"/>
                    <a:pt x="127" y="13"/>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68" name="Google Shape;1995;p39"/>
            <p:cNvSpPr/>
            <p:nvPr/>
          </p:nvSpPr>
          <p:spPr>
            <a:xfrm rot="6331355">
              <a:off x="-390592" y="4497598"/>
              <a:ext cx="130487" cy="191033"/>
            </a:xfrm>
            <a:custGeom>
              <a:avLst/>
              <a:gdLst/>
              <a:ahLst/>
              <a:cxnLst/>
              <a:rect l="l" t="t" r="r" b="b"/>
              <a:pathLst>
                <a:path w="125" h="183" extrusionOk="0">
                  <a:moveTo>
                    <a:pt x="125" y="7"/>
                  </a:moveTo>
                  <a:lnTo>
                    <a:pt x="11" y="183"/>
                  </a:lnTo>
                  <a:lnTo>
                    <a:pt x="0" y="176"/>
                  </a:lnTo>
                  <a:lnTo>
                    <a:pt x="114" y="0"/>
                  </a:lnTo>
                  <a:lnTo>
                    <a:pt x="125" y="7"/>
                  </a:lnTo>
                  <a:close/>
                </a:path>
              </a:pathLst>
            </a:custGeom>
            <a:solidFill>
              <a:schemeClr val="lt2"/>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69" name="Google Shape;1996;p39"/>
            <p:cNvSpPr/>
            <p:nvPr/>
          </p:nvSpPr>
          <p:spPr>
            <a:xfrm rot="6331355">
              <a:off x="-384588" y="4510114"/>
              <a:ext cx="113784" cy="171199"/>
            </a:xfrm>
            <a:custGeom>
              <a:avLst/>
              <a:gdLst/>
              <a:ahLst/>
              <a:cxnLst/>
              <a:rect l="l" t="t" r="r" b="b"/>
              <a:pathLst>
                <a:path w="109" h="164" extrusionOk="0">
                  <a:moveTo>
                    <a:pt x="104" y="0"/>
                  </a:moveTo>
                  <a:cubicBezTo>
                    <a:pt x="105" y="1"/>
                    <a:pt x="107" y="2"/>
                    <a:pt x="109" y="4"/>
                  </a:cubicBezTo>
                  <a:lnTo>
                    <a:pt x="5" y="164"/>
                  </a:lnTo>
                  <a:cubicBezTo>
                    <a:pt x="4" y="164"/>
                    <a:pt x="2" y="162"/>
                    <a:pt x="0" y="161"/>
                  </a:cubicBezTo>
                  <a:lnTo>
                    <a:pt x="104" y="0"/>
                  </a:ln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70" name="Google Shape;1997;p39"/>
            <p:cNvSpPr/>
            <p:nvPr/>
          </p:nvSpPr>
          <p:spPr>
            <a:xfrm rot="6331355">
              <a:off x="-510035" y="4492848"/>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7"/>
                    <a:pt x="221" y="35"/>
                  </a:cubicBezTo>
                  <a:cubicBezTo>
                    <a:pt x="217" y="22"/>
                    <a:pt x="211" y="10"/>
                    <a:pt x="204" y="0"/>
                  </a:cubicBezTo>
                  <a:cubicBezTo>
                    <a:pt x="221" y="15"/>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71" name="Google Shape;1998;p39"/>
            <p:cNvSpPr/>
            <p:nvPr/>
          </p:nvSpPr>
          <p:spPr>
            <a:xfrm rot="6331355">
              <a:off x="-386146" y="4474711"/>
              <a:ext cx="212954" cy="200428"/>
            </a:xfrm>
            <a:custGeom>
              <a:avLst/>
              <a:gdLst/>
              <a:ahLst/>
              <a:cxnLst/>
              <a:rect l="l" t="t" r="r" b="b"/>
              <a:pathLst>
                <a:path w="204" h="192" extrusionOk="0">
                  <a:moveTo>
                    <a:pt x="5" y="142"/>
                  </a:moveTo>
                  <a:cubicBezTo>
                    <a:pt x="-13" y="84"/>
                    <a:pt x="21" y="22"/>
                    <a:pt x="79" y="5"/>
                  </a:cubicBezTo>
                  <a:cubicBezTo>
                    <a:pt x="127" y="-9"/>
                    <a:pt x="177" y="10"/>
                    <a:pt x="204" y="50"/>
                  </a:cubicBezTo>
                  <a:cubicBezTo>
                    <a:pt x="176" y="24"/>
                    <a:pt x="136" y="13"/>
                    <a:pt x="97" y="25"/>
                  </a:cubicBezTo>
                  <a:cubicBezTo>
                    <a:pt x="38" y="42"/>
                    <a:pt x="5" y="104"/>
                    <a:pt x="22" y="162"/>
                  </a:cubicBezTo>
                  <a:cubicBezTo>
                    <a:pt x="25" y="173"/>
                    <a:pt x="30" y="183"/>
                    <a:pt x="36" y="192"/>
                  </a:cubicBezTo>
                  <a:cubicBezTo>
                    <a:pt x="21"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72" name="Google Shape;1999;p39"/>
            <p:cNvSpPr/>
            <p:nvPr/>
          </p:nvSpPr>
          <p:spPr>
            <a:xfrm rot="6331355">
              <a:off x="-222007" y="4950231"/>
              <a:ext cx="227569" cy="226525"/>
            </a:xfrm>
            <a:custGeom>
              <a:avLst/>
              <a:gdLst/>
              <a:ahLst/>
              <a:cxnLst/>
              <a:rect l="l" t="t" r="r" b="b"/>
              <a:pathLst>
                <a:path w="218" h="217" extrusionOk="0">
                  <a:moveTo>
                    <a:pt x="213" y="77"/>
                  </a:moveTo>
                  <a:cubicBezTo>
                    <a:pt x="230" y="135"/>
                    <a:pt x="197" y="195"/>
                    <a:pt x="140" y="212"/>
                  </a:cubicBezTo>
                  <a:cubicBezTo>
                    <a:pt x="82" y="229"/>
                    <a:pt x="22" y="196"/>
                    <a:pt x="5" y="139"/>
                  </a:cubicBezTo>
                  <a:cubicBezTo>
                    <a:pt x="-12" y="81"/>
                    <a:pt x="21" y="21"/>
                    <a:pt x="78" y="4"/>
                  </a:cubicBezTo>
                  <a:cubicBezTo>
                    <a:pt x="135" y="-13"/>
                    <a:pt x="196" y="20"/>
                    <a:pt x="213" y="7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83" name="Google Shape;2000;p39"/>
            <p:cNvSpPr/>
            <p:nvPr/>
          </p:nvSpPr>
          <p:spPr>
            <a:xfrm rot="6331355">
              <a:off x="-207933" y="4963419"/>
              <a:ext cx="200428" cy="200428"/>
            </a:xfrm>
            <a:custGeom>
              <a:avLst/>
              <a:gdLst/>
              <a:ahLst/>
              <a:cxnLst/>
              <a:rect l="l" t="t" r="r" b="b"/>
              <a:pathLst>
                <a:path w="192" h="192" extrusionOk="0">
                  <a:moveTo>
                    <a:pt x="188" y="69"/>
                  </a:moveTo>
                  <a:cubicBezTo>
                    <a:pt x="203" y="119"/>
                    <a:pt x="174" y="173"/>
                    <a:pt x="123" y="188"/>
                  </a:cubicBezTo>
                  <a:cubicBezTo>
                    <a:pt x="72" y="203"/>
                    <a:pt x="19" y="174"/>
                    <a:pt x="4" y="123"/>
                  </a:cubicBezTo>
                  <a:cubicBezTo>
                    <a:pt x="-11" y="73"/>
                    <a:pt x="18" y="19"/>
                    <a:pt x="69" y="4"/>
                  </a:cubicBezTo>
                  <a:cubicBezTo>
                    <a:pt x="119"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84" name="Google Shape;2001;p39"/>
            <p:cNvSpPr/>
            <p:nvPr/>
          </p:nvSpPr>
          <p:spPr>
            <a:xfrm rot="6331355">
              <a:off x="-193701" y="4977530"/>
              <a:ext cx="172242" cy="171199"/>
            </a:xfrm>
            <a:custGeom>
              <a:avLst/>
              <a:gdLst/>
              <a:ahLst/>
              <a:cxnLst/>
              <a:rect l="l" t="t" r="r" b="b"/>
              <a:pathLst>
                <a:path w="165" h="164" extrusionOk="0">
                  <a:moveTo>
                    <a:pt x="162" y="59"/>
                  </a:moveTo>
                  <a:cubicBezTo>
                    <a:pt x="175" y="102"/>
                    <a:pt x="150" y="148"/>
                    <a:pt x="106" y="161"/>
                  </a:cubicBezTo>
                  <a:cubicBezTo>
                    <a:pt x="63" y="174"/>
                    <a:pt x="17" y="149"/>
                    <a:pt x="4" y="105"/>
                  </a:cubicBezTo>
                  <a:cubicBezTo>
                    <a:pt x="-9" y="62"/>
                    <a:pt x="16" y="16"/>
                    <a:pt x="59" y="3"/>
                  </a:cubicBezTo>
                  <a:cubicBezTo>
                    <a:pt x="103" y="-10"/>
                    <a:pt x="149" y="15"/>
                    <a:pt x="162" y="59"/>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85" name="Google Shape;2002;p39"/>
            <p:cNvSpPr/>
            <p:nvPr/>
          </p:nvSpPr>
          <p:spPr>
            <a:xfrm rot="6331355">
              <a:off x="-215202" y="5025773"/>
              <a:ext cx="212954" cy="75160"/>
            </a:xfrm>
            <a:custGeom>
              <a:avLst/>
              <a:gdLst/>
              <a:ahLst/>
              <a:cxnLst/>
              <a:rect l="l" t="t" r="r" b="b"/>
              <a:pathLst>
                <a:path w="204" h="72" extrusionOk="0">
                  <a:moveTo>
                    <a:pt x="204" y="13"/>
                  </a:moveTo>
                  <a:lnTo>
                    <a:pt x="4" y="72"/>
                  </a:lnTo>
                  <a:lnTo>
                    <a:pt x="0" y="59"/>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86" name="Google Shape;2003;p39"/>
            <p:cNvSpPr/>
            <p:nvPr/>
          </p:nvSpPr>
          <p:spPr>
            <a:xfrm rot="6331355">
              <a:off x="-209607" y="5031542"/>
              <a:ext cx="194164" cy="63678"/>
            </a:xfrm>
            <a:custGeom>
              <a:avLst/>
              <a:gdLst/>
              <a:ahLst/>
              <a:cxnLst/>
              <a:rect l="l" t="t" r="r" b="b"/>
              <a:pathLst>
                <a:path w="186" h="61" extrusionOk="0">
                  <a:moveTo>
                    <a:pt x="184" y="0"/>
                  </a:moveTo>
                  <a:cubicBezTo>
                    <a:pt x="185" y="2"/>
                    <a:pt x="185" y="4"/>
                    <a:pt x="186" y="6"/>
                  </a:cubicBezTo>
                  <a:lnTo>
                    <a:pt x="2" y="61"/>
                  </a:lnTo>
                  <a:cubicBezTo>
                    <a:pt x="2" y="59"/>
                    <a:pt x="1" y="56"/>
                    <a:pt x="0" y="54"/>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87" name="Google Shape;2004;p39"/>
            <p:cNvSpPr/>
            <p:nvPr/>
          </p:nvSpPr>
          <p:spPr>
            <a:xfrm rot="6331355">
              <a:off x="-293049" y="4963729"/>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6"/>
                    <a:pt x="221" y="35"/>
                  </a:cubicBezTo>
                  <a:cubicBezTo>
                    <a:pt x="217" y="22"/>
                    <a:pt x="211" y="10"/>
                    <a:pt x="204" y="0"/>
                  </a:cubicBezTo>
                  <a:cubicBezTo>
                    <a:pt x="221" y="16"/>
                    <a:pt x="235"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88" name="Google Shape;2005;p39"/>
            <p:cNvSpPr/>
            <p:nvPr/>
          </p:nvSpPr>
          <p:spPr>
            <a:xfrm rot="6331355">
              <a:off x="-168497" y="4945090"/>
              <a:ext cx="211910" cy="200428"/>
            </a:xfrm>
            <a:custGeom>
              <a:avLst/>
              <a:gdLst/>
              <a:ahLst/>
              <a:cxnLst/>
              <a:rect l="l" t="t" r="r" b="b"/>
              <a:pathLst>
                <a:path w="203" h="192" extrusionOk="0">
                  <a:moveTo>
                    <a:pt x="5" y="142"/>
                  </a:moveTo>
                  <a:cubicBezTo>
                    <a:pt x="-12" y="84"/>
                    <a:pt x="21" y="22"/>
                    <a:pt x="80" y="5"/>
                  </a:cubicBezTo>
                  <a:cubicBezTo>
                    <a:pt x="127" y="-9"/>
                    <a:pt x="177" y="11"/>
                    <a:pt x="203" y="50"/>
                  </a:cubicBezTo>
                  <a:cubicBezTo>
                    <a:pt x="176" y="24"/>
                    <a:pt x="136" y="14"/>
                    <a:pt x="97" y="25"/>
                  </a:cubicBezTo>
                  <a:cubicBezTo>
                    <a:pt x="38" y="42"/>
                    <a:pt x="5" y="104"/>
                    <a:pt x="22" y="163"/>
                  </a:cubicBezTo>
                  <a:cubicBezTo>
                    <a:pt x="25" y="173"/>
                    <a:pt x="30" y="183"/>
                    <a:pt x="36" y="192"/>
                  </a:cubicBezTo>
                  <a:cubicBezTo>
                    <a:pt x="22"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89" name="Google Shape;2006;p39"/>
            <p:cNvSpPr/>
            <p:nvPr/>
          </p:nvSpPr>
          <p:spPr>
            <a:xfrm rot="6331355">
              <a:off x="-96290" y="3924370"/>
              <a:ext cx="1034498" cy="1225531"/>
            </a:xfrm>
            <a:custGeom>
              <a:avLst/>
              <a:gdLst/>
              <a:ahLst/>
              <a:cxnLst/>
              <a:rect l="l" t="t" r="r" b="b"/>
              <a:pathLst>
                <a:path w="991" h="1174" extrusionOk="0">
                  <a:moveTo>
                    <a:pt x="0" y="0"/>
                  </a:moveTo>
                  <a:lnTo>
                    <a:pt x="991" y="1174"/>
                  </a:lnTo>
                  <a:cubicBezTo>
                    <a:pt x="991" y="1174"/>
                    <a:pt x="181" y="6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47"/>
          <p:cNvSpPr txBox="1">
            <a:spLocks noGrp="1"/>
          </p:cNvSpPr>
          <p:nvPr>
            <p:ph type="title"/>
          </p:nvPr>
        </p:nvSpPr>
        <p:spPr>
          <a:xfrm>
            <a:off x="1526850" y="1276950"/>
            <a:ext cx="6090300" cy="258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Emergency Department</a:t>
            </a:r>
            <a:endParaRPr lang="en-GB"/>
          </a:p>
        </p:txBody>
      </p:sp>
      <p:grpSp>
        <p:nvGrpSpPr>
          <p:cNvPr id="2193" name="Google Shape;2193;p47"/>
          <p:cNvGrpSpPr/>
          <p:nvPr/>
        </p:nvGrpSpPr>
        <p:grpSpPr>
          <a:xfrm rot="9890762">
            <a:off x="6642031" y="-1907671"/>
            <a:ext cx="3643599" cy="3924051"/>
            <a:chOff x="-800109" y="3421521"/>
            <a:chExt cx="3068580" cy="3304772"/>
          </a:xfrm>
        </p:grpSpPr>
        <p:sp>
          <p:nvSpPr>
            <p:cNvPr id="2194" name="Google Shape;2194;p47"/>
            <p:cNvSpPr/>
            <p:nvPr/>
          </p:nvSpPr>
          <p:spPr>
            <a:xfrm>
              <a:off x="-648165" y="3541695"/>
              <a:ext cx="2916636"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195" name="Google Shape;2195;p47"/>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96" name="Google Shape;2196;p47"/>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97" name="Google Shape;2197;p47"/>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98" name="Google Shape;2198;p47"/>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99" name="Google Shape;2199;p47"/>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00" name="Google Shape;2200;p47"/>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01" name="Google Shape;2201;p47"/>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02" name="Google Shape;2202;p47"/>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203" name="Google Shape;2203;p47"/>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04" name="Google Shape;2204;p47"/>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05" name="Google Shape;2205;p47"/>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206" name="Google Shape;2206;p47"/>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07" name="Google Shape;2207;p47"/>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08" name="Google Shape;2208;p47"/>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09" name="Google Shape;2209;p47"/>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10" name="Google Shape;2210;p47"/>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11" name="Google Shape;2211;p47"/>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12" name="Google Shape;2212;p47"/>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 name="Google Shape;1877;p36"/>
          <p:cNvGrpSpPr/>
          <p:nvPr/>
        </p:nvGrpSpPr>
        <p:grpSpPr>
          <a:xfrm rot="13428573">
            <a:off x="2877658" y="4092961"/>
            <a:ext cx="1664181" cy="2101077"/>
            <a:chOff x="7395642" y="-600739"/>
            <a:chExt cx="2512512" cy="2665518"/>
          </a:xfrm>
        </p:grpSpPr>
        <p:sp>
          <p:nvSpPr>
            <p:cNvPr id="3" name="Google Shape;1878;p36"/>
            <p:cNvSpPr/>
            <p:nvPr/>
          </p:nvSpPr>
          <p:spPr>
            <a:xfrm rot="-2700000" flipH="1">
              <a:off x="7395642" y="157244"/>
              <a:ext cx="2512512" cy="1567979"/>
            </a:xfrm>
            <a:custGeom>
              <a:avLst/>
              <a:gdLst/>
              <a:ahLst/>
              <a:cxnLst/>
              <a:rect l="l" t="t" r="r" b="b"/>
              <a:pathLst>
                <a:path w="2825" h="1763" extrusionOk="0">
                  <a:moveTo>
                    <a:pt x="2816" y="1747"/>
                  </a:moveTo>
                  <a:lnTo>
                    <a:pt x="2244" y="1409"/>
                  </a:lnTo>
                  <a:lnTo>
                    <a:pt x="2256" y="1387"/>
                  </a:lnTo>
                  <a:lnTo>
                    <a:pt x="2119" y="1278"/>
                  </a:lnTo>
                  <a:lnTo>
                    <a:pt x="2139" y="1243"/>
                  </a:lnTo>
                  <a:lnTo>
                    <a:pt x="2124" y="1234"/>
                  </a:lnTo>
                  <a:lnTo>
                    <a:pt x="2104" y="1269"/>
                  </a:lnTo>
                  <a:lnTo>
                    <a:pt x="2080" y="1256"/>
                  </a:lnTo>
                  <a:lnTo>
                    <a:pt x="2111" y="1202"/>
                  </a:lnTo>
                  <a:lnTo>
                    <a:pt x="2064" y="1175"/>
                  </a:lnTo>
                  <a:lnTo>
                    <a:pt x="2054" y="1193"/>
                  </a:lnTo>
                  <a:lnTo>
                    <a:pt x="2006" y="1165"/>
                  </a:lnTo>
                  <a:lnTo>
                    <a:pt x="2058" y="1076"/>
                  </a:lnTo>
                  <a:lnTo>
                    <a:pt x="339" y="76"/>
                  </a:lnTo>
                  <a:lnTo>
                    <a:pt x="259" y="215"/>
                  </a:lnTo>
                  <a:lnTo>
                    <a:pt x="233" y="200"/>
                  </a:lnTo>
                  <a:lnTo>
                    <a:pt x="314" y="61"/>
                  </a:lnTo>
                  <a:lnTo>
                    <a:pt x="208" y="0"/>
                  </a:lnTo>
                  <a:lnTo>
                    <a:pt x="0" y="357"/>
                  </a:lnTo>
                  <a:lnTo>
                    <a:pt x="105" y="418"/>
                  </a:lnTo>
                  <a:lnTo>
                    <a:pt x="186" y="280"/>
                  </a:lnTo>
                  <a:lnTo>
                    <a:pt x="212" y="295"/>
                  </a:lnTo>
                  <a:lnTo>
                    <a:pt x="131" y="433"/>
                  </a:lnTo>
                  <a:lnTo>
                    <a:pt x="1850" y="1433"/>
                  </a:lnTo>
                  <a:lnTo>
                    <a:pt x="1902" y="1344"/>
                  </a:lnTo>
                  <a:lnTo>
                    <a:pt x="1949" y="1371"/>
                  </a:lnTo>
                  <a:lnTo>
                    <a:pt x="1939" y="1389"/>
                  </a:lnTo>
                  <a:lnTo>
                    <a:pt x="1986" y="1417"/>
                  </a:lnTo>
                  <a:lnTo>
                    <a:pt x="2017" y="1363"/>
                  </a:lnTo>
                  <a:lnTo>
                    <a:pt x="2041" y="1377"/>
                  </a:lnTo>
                  <a:lnTo>
                    <a:pt x="2020" y="1412"/>
                  </a:lnTo>
                  <a:lnTo>
                    <a:pt x="2035" y="1421"/>
                  </a:lnTo>
                  <a:lnTo>
                    <a:pt x="2056" y="1386"/>
                  </a:lnTo>
                  <a:lnTo>
                    <a:pt x="2219" y="1451"/>
                  </a:lnTo>
                  <a:lnTo>
                    <a:pt x="2231" y="1430"/>
                  </a:lnTo>
                  <a:lnTo>
                    <a:pt x="2808" y="1760"/>
                  </a:lnTo>
                  <a:cubicBezTo>
                    <a:pt x="2815" y="1764"/>
                    <a:pt x="2823" y="1764"/>
                    <a:pt x="2825" y="1761"/>
                  </a:cubicBezTo>
                  <a:cubicBezTo>
                    <a:pt x="2827" y="1757"/>
                    <a:pt x="2823" y="1751"/>
                    <a:pt x="2816" y="174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 name="Google Shape;1879;p36"/>
            <p:cNvSpPr/>
            <p:nvPr/>
          </p:nvSpPr>
          <p:spPr>
            <a:xfrm rot="-2700000" flipH="1">
              <a:off x="7871774" y="-65668"/>
              <a:ext cx="1736968" cy="1149081"/>
            </a:xfrm>
            <a:custGeom>
              <a:avLst/>
              <a:gdLst/>
              <a:ahLst/>
              <a:cxnLst/>
              <a:rect l="l" t="t" r="r" b="b"/>
              <a:pathLst>
                <a:path w="1953" h="1292" extrusionOk="0">
                  <a:moveTo>
                    <a:pt x="0" y="365"/>
                  </a:moveTo>
                  <a:lnTo>
                    <a:pt x="194" y="0"/>
                  </a:lnTo>
                  <a:lnTo>
                    <a:pt x="1953" y="927"/>
                  </a:lnTo>
                  <a:lnTo>
                    <a:pt x="1760" y="1292"/>
                  </a:lnTo>
                  <a:lnTo>
                    <a:pt x="0" y="365"/>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880;p36"/>
            <p:cNvSpPr/>
            <p:nvPr/>
          </p:nvSpPr>
          <p:spPr>
            <a:xfrm rot="-2700000" flipH="1">
              <a:off x="7914396" y="11785"/>
              <a:ext cx="1602671" cy="991660"/>
            </a:xfrm>
            <a:custGeom>
              <a:avLst/>
              <a:gdLst/>
              <a:ahLst/>
              <a:cxnLst/>
              <a:rect l="l" t="t" r="r" b="b"/>
              <a:pathLst>
                <a:path w="1802" h="1115" extrusionOk="0">
                  <a:moveTo>
                    <a:pt x="0" y="230"/>
                  </a:moveTo>
                  <a:lnTo>
                    <a:pt x="122" y="0"/>
                  </a:lnTo>
                  <a:lnTo>
                    <a:pt x="1802" y="885"/>
                  </a:lnTo>
                  <a:lnTo>
                    <a:pt x="1680" y="1115"/>
                  </a:lnTo>
                  <a:lnTo>
                    <a:pt x="0" y="23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 name="Google Shape;1881;p36"/>
            <p:cNvSpPr/>
            <p:nvPr/>
          </p:nvSpPr>
          <p:spPr>
            <a:xfrm rot="-2700000" flipH="1">
              <a:off x="8102078" y="125318"/>
              <a:ext cx="1585773" cy="862700"/>
            </a:xfrm>
            <a:custGeom>
              <a:avLst/>
              <a:gdLst/>
              <a:ahLst/>
              <a:cxnLst/>
              <a:rect l="l" t="t" r="r" b="b"/>
              <a:pathLst>
                <a:path w="1783" h="970" extrusionOk="0">
                  <a:moveTo>
                    <a:pt x="0" y="43"/>
                  </a:moveTo>
                  <a:lnTo>
                    <a:pt x="24" y="0"/>
                  </a:lnTo>
                  <a:lnTo>
                    <a:pt x="1783" y="927"/>
                  </a:lnTo>
                  <a:lnTo>
                    <a:pt x="1760" y="970"/>
                  </a:lnTo>
                  <a:lnTo>
                    <a:pt x="0" y="43"/>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 name="Google Shape;1882;p36"/>
            <p:cNvSpPr/>
            <p:nvPr/>
          </p:nvSpPr>
          <p:spPr>
            <a:xfrm rot="-2700000" flipH="1">
              <a:off x="8391341" y="1120544"/>
              <a:ext cx="226793" cy="297943"/>
            </a:xfrm>
            <a:custGeom>
              <a:avLst/>
              <a:gdLst/>
              <a:ahLst/>
              <a:cxnLst/>
              <a:rect l="l" t="t" r="r" b="b"/>
              <a:pathLst>
                <a:path w="255" h="335" extrusionOk="0">
                  <a:moveTo>
                    <a:pt x="0" y="278"/>
                  </a:moveTo>
                  <a:lnTo>
                    <a:pt x="147" y="0"/>
                  </a:lnTo>
                  <a:lnTo>
                    <a:pt x="255" y="57"/>
                  </a:lnTo>
                  <a:lnTo>
                    <a:pt x="108" y="335"/>
                  </a:lnTo>
                  <a:lnTo>
                    <a:pt x="0" y="278"/>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 name="Google Shape;1883;p36"/>
            <p:cNvSpPr/>
            <p:nvPr/>
          </p:nvSpPr>
          <p:spPr>
            <a:xfrm rot="-2700000" flipH="1">
              <a:off x="8419802" y="1135664"/>
              <a:ext cx="169872" cy="267704"/>
            </a:xfrm>
            <a:custGeom>
              <a:avLst/>
              <a:gdLst/>
              <a:ahLst/>
              <a:cxnLst/>
              <a:rect l="l" t="t" r="r" b="b"/>
              <a:pathLst>
                <a:path w="191" h="301" extrusionOk="0">
                  <a:moveTo>
                    <a:pt x="0" y="278"/>
                  </a:moveTo>
                  <a:lnTo>
                    <a:pt x="147" y="0"/>
                  </a:lnTo>
                  <a:lnTo>
                    <a:pt x="191" y="23"/>
                  </a:lnTo>
                  <a:lnTo>
                    <a:pt x="44" y="301"/>
                  </a:lnTo>
                  <a:lnTo>
                    <a:pt x="0" y="278"/>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9" name="Google Shape;1884;p36"/>
            <p:cNvSpPr/>
            <p:nvPr/>
          </p:nvSpPr>
          <p:spPr>
            <a:xfrm rot="-2700000" flipH="1">
              <a:off x="8036544" y="58295"/>
              <a:ext cx="1436356" cy="809337"/>
            </a:xfrm>
            <a:custGeom>
              <a:avLst/>
              <a:gdLst/>
              <a:ahLst/>
              <a:cxnLst/>
              <a:rect l="l" t="t" r="r" b="b"/>
              <a:pathLst>
                <a:path w="1615" h="910" extrusionOk="0">
                  <a:moveTo>
                    <a:pt x="0" y="82"/>
                  </a:moveTo>
                  <a:lnTo>
                    <a:pt x="43" y="0"/>
                  </a:lnTo>
                  <a:lnTo>
                    <a:pt x="1615" y="828"/>
                  </a:lnTo>
                  <a:lnTo>
                    <a:pt x="1572" y="910"/>
                  </a:lnTo>
                  <a:lnTo>
                    <a:pt x="0" y="82"/>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1885;p36"/>
            <p:cNvSpPr/>
            <p:nvPr/>
          </p:nvSpPr>
          <p:spPr>
            <a:xfrm rot="-2700000" flipH="1">
              <a:off x="8974837" y="-390679"/>
              <a:ext cx="62257" cy="85381"/>
            </a:xfrm>
            <a:custGeom>
              <a:avLst/>
              <a:gdLst/>
              <a:ahLst/>
              <a:cxnLst/>
              <a:rect l="l" t="t" r="r" b="b"/>
              <a:pathLst>
                <a:path w="70" h="96" extrusionOk="0">
                  <a:moveTo>
                    <a:pt x="0" y="82"/>
                  </a:moveTo>
                  <a:lnTo>
                    <a:pt x="43" y="0"/>
                  </a:lnTo>
                  <a:lnTo>
                    <a:pt x="70" y="14"/>
                  </a:lnTo>
                  <a:lnTo>
                    <a:pt x="26" y="96"/>
                  </a:lnTo>
                  <a:lnTo>
                    <a:pt x="0" y="82"/>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1886;p36"/>
            <p:cNvSpPr/>
            <p:nvPr/>
          </p:nvSpPr>
          <p:spPr>
            <a:xfrm rot="-2700000" flipH="1">
              <a:off x="8406926" y="1284116"/>
              <a:ext cx="128961" cy="185881"/>
            </a:xfrm>
            <a:custGeom>
              <a:avLst/>
              <a:gdLst/>
              <a:ahLst/>
              <a:cxnLst/>
              <a:rect l="l" t="t" r="r" b="b"/>
              <a:pathLst>
                <a:path w="145" h="209" extrusionOk="0">
                  <a:moveTo>
                    <a:pt x="48" y="209"/>
                  </a:moveTo>
                  <a:lnTo>
                    <a:pt x="145" y="26"/>
                  </a:lnTo>
                  <a:lnTo>
                    <a:pt x="97" y="0"/>
                  </a:lnTo>
                  <a:lnTo>
                    <a:pt x="0" y="183"/>
                  </a:lnTo>
                  <a:lnTo>
                    <a:pt x="48" y="209"/>
                  </a:lnTo>
                  <a:close/>
                </a:path>
              </a:pathLst>
            </a:custGeom>
            <a:solidFill>
              <a:schemeClr val="accent3"/>
            </a:solidFill>
            <a:ln>
              <a:noFill/>
            </a:ln>
          </p:spPr>
          <p:txBody>
            <a:bodyPr spcFirstLastPara="1" wrap="square" lIns="90000" tIns="30225" rIns="90000" bIns="302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1887;p36"/>
            <p:cNvSpPr/>
            <p:nvPr/>
          </p:nvSpPr>
          <p:spPr>
            <a:xfrm rot="-2700000" flipH="1">
              <a:off x="8383882" y="1313886"/>
              <a:ext cx="146748" cy="218788"/>
            </a:xfrm>
            <a:custGeom>
              <a:avLst/>
              <a:gdLst/>
              <a:ahLst/>
              <a:cxnLst/>
              <a:rect l="l" t="t" r="r" b="b"/>
              <a:pathLst>
                <a:path w="165" h="246" extrusionOk="0">
                  <a:moveTo>
                    <a:pt x="49" y="246"/>
                  </a:moveTo>
                  <a:lnTo>
                    <a:pt x="165" y="26"/>
                  </a:lnTo>
                  <a:lnTo>
                    <a:pt x="117" y="0"/>
                  </a:lnTo>
                  <a:lnTo>
                    <a:pt x="0" y="220"/>
                  </a:lnTo>
                  <a:lnTo>
                    <a:pt x="49" y="246"/>
                  </a:lnTo>
                  <a:close/>
                </a:path>
              </a:pathLst>
            </a:custGeom>
            <a:solidFill>
              <a:schemeClr val="accent2"/>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1888;p36"/>
            <p:cNvSpPr/>
            <p:nvPr/>
          </p:nvSpPr>
          <p:spPr>
            <a:xfrm rot="-2700000" flipH="1">
              <a:off x="8390471" y="1392428"/>
              <a:ext cx="99611" cy="169872"/>
            </a:xfrm>
            <a:custGeom>
              <a:avLst/>
              <a:gdLst/>
              <a:ahLst/>
              <a:cxnLst/>
              <a:rect l="l" t="t" r="r" b="b"/>
              <a:pathLst>
                <a:path w="112" h="191" extrusionOk="0">
                  <a:moveTo>
                    <a:pt x="15" y="191"/>
                  </a:moveTo>
                  <a:lnTo>
                    <a:pt x="112" y="8"/>
                  </a:lnTo>
                  <a:lnTo>
                    <a:pt x="96" y="0"/>
                  </a:lnTo>
                  <a:lnTo>
                    <a:pt x="0" y="183"/>
                  </a:lnTo>
                  <a:lnTo>
                    <a:pt x="15" y="191"/>
                  </a:lnTo>
                  <a:close/>
                </a:path>
              </a:pathLst>
            </a:custGeom>
            <a:solidFill>
              <a:schemeClr val="accent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 name="Google Shape;1889;p36"/>
            <p:cNvSpPr/>
            <p:nvPr/>
          </p:nvSpPr>
          <p:spPr>
            <a:xfrm rot="-2700000" flipH="1">
              <a:off x="8409786" y="1403931"/>
              <a:ext cx="72930" cy="108505"/>
            </a:xfrm>
            <a:custGeom>
              <a:avLst/>
              <a:gdLst/>
              <a:ahLst/>
              <a:cxnLst/>
              <a:rect l="l" t="t" r="r" b="b"/>
              <a:pathLst>
                <a:path w="82" h="122" extrusionOk="0">
                  <a:moveTo>
                    <a:pt x="24" y="122"/>
                  </a:moveTo>
                  <a:lnTo>
                    <a:pt x="82" y="12"/>
                  </a:lnTo>
                  <a:lnTo>
                    <a:pt x="58" y="0"/>
                  </a:lnTo>
                  <a:lnTo>
                    <a:pt x="0" y="110"/>
                  </a:lnTo>
                  <a:lnTo>
                    <a:pt x="24" y="122"/>
                  </a:lnTo>
                  <a:close/>
                </a:path>
              </a:pathLst>
            </a:custGeom>
            <a:solidFill>
              <a:srgbClr val="04456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5" name="Google Shape;1890;p36"/>
            <p:cNvSpPr/>
            <p:nvPr/>
          </p:nvSpPr>
          <p:spPr>
            <a:xfrm rot="-2700000" flipH="1">
              <a:off x="8424184" y="1326721"/>
              <a:ext cx="86270" cy="92496"/>
            </a:xfrm>
            <a:custGeom>
              <a:avLst/>
              <a:gdLst/>
              <a:ahLst/>
              <a:cxnLst/>
              <a:rect l="l" t="t" r="r" b="b"/>
              <a:pathLst>
                <a:path w="97" h="104" extrusionOk="0">
                  <a:moveTo>
                    <a:pt x="24" y="104"/>
                  </a:moveTo>
                  <a:lnTo>
                    <a:pt x="97" y="25"/>
                  </a:lnTo>
                  <a:lnTo>
                    <a:pt x="49" y="0"/>
                  </a:lnTo>
                  <a:lnTo>
                    <a:pt x="0" y="92"/>
                  </a:lnTo>
                  <a:lnTo>
                    <a:pt x="24" y="104"/>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1891;p36"/>
            <p:cNvSpPr/>
            <p:nvPr/>
          </p:nvSpPr>
          <p:spPr>
            <a:xfrm rot="-2700000" flipH="1">
              <a:off x="8399002" y="1342346"/>
              <a:ext cx="116509" cy="161867"/>
            </a:xfrm>
            <a:custGeom>
              <a:avLst/>
              <a:gdLst/>
              <a:ahLst/>
              <a:cxnLst/>
              <a:rect l="l" t="t" r="r" b="b"/>
              <a:pathLst>
                <a:path w="131" h="182" extrusionOk="0">
                  <a:moveTo>
                    <a:pt x="49" y="182"/>
                  </a:moveTo>
                  <a:lnTo>
                    <a:pt x="131" y="26"/>
                  </a:lnTo>
                  <a:lnTo>
                    <a:pt x="83" y="0"/>
                  </a:lnTo>
                  <a:lnTo>
                    <a:pt x="0" y="156"/>
                  </a:lnTo>
                  <a:lnTo>
                    <a:pt x="49" y="182"/>
                  </a:lnTo>
                  <a:close/>
                </a:path>
              </a:pathLst>
            </a:custGeom>
            <a:solidFill>
              <a:schemeClr val="accent3"/>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Google Shape;1892;p36"/>
            <p:cNvSpPr/>
            <p:nvPr/>
          </p:nvSpPr>
          <p:spPr>
            <a:xfrm rot="-2700000" flipH="1">
              <a:off x="8402608" y="1415682"/>
              <a:ext cx="74708" cy="122735"/>
            </a:xfrm>
            <a:custGeom>
              <a:avLst/>
              <a:gdLst/>
              <a:ahLst/>
              <a:cxnLst/>
              <a:rect l="l" t="t" r="r" b="b"/>
              <a:pathLst>
                <a:path w="84" h="138" extrusionOk="0">
                  <a:moveTo>
                    <a:pt x="16" y="138"/>
                  </a:moveTo>
                  <a:lnTo>
                    <a:pt x="84" y="9"/>
                  </a:lnTo>
                  <a:lnTo>
                    <a:pt x="68" y="0"/>
                  </a:lnTo>
                  <a:lnTo>
                    <a:pt x="0" y="130"/>
                  </a:lnTo>
                  <a:lnTo>
                    <a:pt x="16" y="138"/>
                  </a:lnTo>
                  <a:close/>
                </a:path>
              </a:pathLst>
            </a:custGeom>
            <a:solidFill>
              <a:schemeClr val="accent3"/>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 name="Google Shape;1893;p36"/>
            <p:cNvSpPr/>
            <p:nvPr/>
          </p:nvSpPr>
          <p:spPr>
            <a:xfrm rot="-2700000" flipH="1">
              <a:off x="8891923" y="-600739"/>
              <a:ext cx="267705" cy="375319"/>
            </a:xfrm>
            <a:custGeom>
              <a:avLst/>
              <a:gdLst/>
              <a:ahLst/>
              <a:cxnLst/>
              <a:rect l="l" t="t" r="r" b="b"/>
              <a:pathLst>
                <a:path w="301" h="422" extrusionOk="0">
                  <a:moveTo>
                    <a:pt x="0" y="365"/>
                  </a:moveTo>
                  <a:lnTo>
                    <a:pt x="193" y="0"/>
                  </a:lnTo>
                  <a:lnTo>
                    <a:pt x="301" y="57"/>
                  </a:lnTo>
                  <a:lnTo>
                    <a:pt x="108" y="422"/>
                  </a:lnTo>
                  <a:lnTo>
                    <a:pt x="0" y="365"/>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1894;p36"/>
            <p:cNvSpPr/>
            <p:nvPr/>
          </p:nvSpPr>
          <p:spPr>
            <a:xfrm rot="-2700000" flipH="1">
              <a:off x="8912693" y="-561736"/>
              <a:ext cx="226793" cy="297943"/>
            </a:xfrm>
            <a:custGeom>
              <a:avLst/>
              <a:gdLst/>
              <a:ahLst/>
              <a:cxnLst/>
              <a:rect l="l" t="t" r="r" b="b"/>
              <a:pathLst>
                <a:path w="255" h="335" extrusionOk="0">
                  <a:moveTo>
                    <a:pt x="0" y="278"/>
                  </a:moveTo>
                  <a:lnTo>
                    <a:pt x="147" y="0"/>
                  </a:lnTo>
                  <a:lnTo>
                    <a:pt x="255" y="57"/>
                  </a:lnTo>
                  <a:lnTo>
                    <a:pt x="108" y="335"/>
                  </a:lnTo>
                  <a:lnTo>
                    <a:pt x="0" y="278"/>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1895;p36"/>
            <p:cNvSpPr/>
            <p:nvPr/>
          </p:nvSpPr>
          <p:spPr>
            <a:xfrm rot="-2700000" flipH="1">
              <a:off x="8958941" y="-513709"/>
              <a:ext cx="134297" cy="201890"/>
            </a:xfrm>
            <a:custGeom>
              <a:avLst/>
              <a:gdLst/>
              <a:ahLst/>
              <a:cxnLst/>
              <a:rect l="l" t="t" r="r" b="b"/>
              <a:pathLst>
                <a:path w="151" h="227" extrusionOk="0">
                  <a:moveTo>
                    <a:pt x="0" y="203"/>
                  </a:moveTo>
                  <a:lnTo>
                    <a:pt x="107" y="0"/>
                  </a:lnTo>
                  <a:lnTo>
                    <a:pt x="151" y="23"/>
                  </a:lnTo>
                  <a:lnTo>
                    <a:pt x="44" y="227"/>
                  </a:lnTo>
                  <a:lnTo>
                    <a:pt x="0" y="203"/>
                  </a:lnTo>
                  <a:close/>
                </a:path>
              </a:pathLst>
            </a:custGeom>
            <a:solidFill>
              <a:schemeClr val="accent1"/>
            </a:solidFill>
            <a:ln>
              <a:noFill/>
            </a:ln>
          </p:spPr>
          <p:txBody>
            <a:bodyPr spcFirstLastPara="1" wrap="square" lIns="90000" tIns="36700" rIns="90000" bIns="367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1896;p36"/>
            <p:cNvSpPr/>
            <p:nvPr/>
          </p:nvSpPr>
          <p:spPr>
            <a:xfrm rot="-2700000" flipH="1">
              <a:off x="8423442" y="1428703"/>
              <a:ext cx="46248" cy="59589"/>
            </a:xfrm>
            <a:custGeom>
              <a:avLst/>
              <a:gdLst/>
              <a:ahLst/>
              <a:cxnLst/>
              <a:rect l="l" t="t" r="r" b="b"/>
              <a:pathLst>
                <a:path w="52" h="67" extrusionOk="0">
                  <a:moveTo>
                    <a:pt x="24" y="67"/>
                  </a:moveTo>
                  <a:lnTo>
                    <a:pt x="52" y="12"/>
                  </a:lnTo>
                  <a:lnTo>
                    <a:pt x="28" y="0"/>
                  </a:lnTo>
                  <a:lnTo>
                    <a:pt x="0" y="54"/>
                  </a:lnTo>
                  <a:lnTo>
                    <a:pt x="24" y="67"/>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1897;p36"/>
            <p:cNvSpPr/>
            <p:nvPr/>
          </p:nvSpPr>
          <p:spPr>
            <a:xfrm rot="-2700000" flipH="1">
              <a:off x="8322724" y="1473406"/>
              <a:ext cx="177877" cy="149416"/>
            </a:xfrm>
            <a:custGeom>
              <a:avLst/>
              <a:gdLst/>
              <a:ahLst/>
              <a:cxnLst/>
              <a:rect l="l" t="t" r="r" b="b"/>
              <a:pathLst>
                <a:path w="200" h="168" extrusionOk="0">
                  <a:moveTo>
                    <a:pt x="165" y="168"/>
                  </a:moveTo>
                  <a:lnTo>
                    <a:pt x="200" y="103"/>
                  </a:lnTo>
                  <a:lnTo>
                    <a:pt x="58" y="0"/>
                  </a:lnTo>
                  <a:lnTo>
                    <a:pt x="0" y="110"/>
                  </a:lnTo>
                  <a:lnTo>
                    <a:pt x="165" y="168"/>
                  </a:lnTo>
                  <a:close/>
                </a:path>
              </a:pathLst>
            </a:custGeom>
            <a:solidFill>
              <a:schemeClr val="accent2"/>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1898;p36"/>
            <p:cNvSpPr/>
            <p:nvPr/>
          </p:nvSpPr>
          <p:spPr>
            <a:xfrm rot="-2700000" flipH="1">
              <a:off x="8334838" y="1498448"/>
              <a:ext cx="157421" cy="109394"/>
            </a:xfrm>
            <a:custGeom>
              <a:avLst/>
              <a:gdLst/>
              <a:ahLst/>
              <a:cxnLst/>
              <a:rect l="l" t="t" r="r" b="b"/>
              <a:pathLst>
                <a:path w="177" h="123" extrusionOk="0">
                  <a:moveTo>
                    <a:pt x="160" y="123"/>
                  </a:moveTo>
                  <a:lnTo>
                    <a:pt x="177" y="91"/>
                  </a:lnTo>
                  <a:lnTo>
                    <a:pt x="29" y="0"/>
                  </a:lnTo>
                  <a:lnTo>
                    <a:pt x="0" y="54"/>
                  </a:lnTo>
                  <a:lnTo>
                    <a:pt x="160" y="123"/>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1899;p36"/>
            <p:cNvSpPr/>
            <p:nvPr/>
          </p:nvSpPr>
          <p:spPr>
            <a:xfrm rot="-2700000" flipH="1">
              <a:off x="8031547" y="1770394"/>
              <a:ext cx="540746" cy="294385"/>
            </a:xfrm>
            <a:custGeom>
              <a:avLst/>
              <a:gdLst/>
              <a:ahLst/>
              <a:cxnLst/>
              <a:rect l="l" t="t" r="r" b="b"/>
              <a:pathLst>
                <a:path w="608" h="331" extrusionOk="0">
                  <a:moveTo>
                    <a:pt x="607" y="328"/>
                  </a:moveTo>
                  <a:lnTo>
                    <a:pt x="607" y="328"/>
                  </a:lnTo>
                  <a:cubicBezTo>
                    <a:pt x="609" y="324"/>
                    <a:pt x="605" y="318"/>
                    <a:pt x="598" y="314"/>
                  </a:cubicBezTo>
                  <a:lnTo>
                    <a:pt x="11" y="0"/>
                  </a:lnTo>
                  <a:lnTo>
                    <a:pt x="0" y="22"/>
                  </a:lnTo>
                  <a:lnTo>
                    <a:pt x="591" y="327"/>
                  </a:lnTo>
                  <a:cubicBezTo>
                    <a:pt x="598" y="331"/>
                    <a:pt x="606" y="332"/>
                    <a:pt x="607" y="32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1900;p36"/>
            <p:cNvSpPr/>
            <p:nvPr/>
          </p:nvSpPr>
          <p:spPr>
            <a:xfrm rot="-2700000" flipH="1">
              <a:off x="8032881" y="1775394"/>
              <a:ext cx="538078" cy="288160"/>
            </a:xfrm>
            <a:custGeom>
              <a:avLst/>
              <a:gdLst/>
              <a:ahLst/>
              <a:cxnLst/>
              <a:rect l="l" t="t" r="r" b="b"/>
              <a:pathLst>
                <a:path w="605" h="324" extrusionOk="0">
                  <a:moveTo>
                    <a:pt x="604" y="323"/>
                  </a:moveTo>
                  <a:lnTo>
                    <a:pt x="604" y="323"/>
                  </a:lnTo>
                  <a:cubicBezTo>
                    <a:pt x="606" y="321"/>
                    <a:pt x="603" y="318"/>
                    <a:pt x="600" y="316"/>
                  </a:cubicBezTo>
                  <a:lnTo>
                    <a:pt x="6" y="0"/>
                  </a:lnTo>
                  <a:lnTo>
                    <a:pt x="0" y="11"/>
                  </a:lnTo>
                  <a:lnTo>
                    <a:pt x="596" y="323"/>
                  </a:lnTo>
                  <a:cubicBezTo>
                    <a:pt x="600" y="325"/>
                    <a:pt x="604" y="325"/>
                    <a:pt x="604" y="32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1901;p36"/>
            <p:cNvSpPr/>
            <p:nvPr/>
          </p:nvSpPr>
          <p:spPr>
            <a:xfrm rot="-2700000" flipH="1">
              <a:off x="8401103" y="1043482"/>
              <a:ext cx="61368" cy="89828"/>
            </a:xfrm>
            <a:custGeom>
              <a:avLst/>
              <a:gdLst/>
              <a:ahLst/>
              <a:cxnLst/>
              <a:rect l="l" t="t" r="r" b="b"/>
              <a:pathLst>
                <a:path w="69" h="101" extrusionOk="0">
                  <a:moveTo>
                    <a:pt x="0" y="89"/>
                  </a:moveTo>
                  <a:lnTo>
                    <a:pt x="47" y="0"/>
                  </a:lnTo>
                  <a:lnTo>
                    <a:pt x="69" y="12"/>
                  </a:lnTo>
                  <a:lnTo>
                    <a:pt x="22"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1902;p36"/>
            <p:cNvSpPr/>
            <p:nvPr/>
          </p:nvSpPr>
          <p:spPr>
            <a:xfrm rot="-2700000" flipH="1">
              <a:off x="8422023" y="954066"/>
              <a:ext cx="40912" cy="49805"/>
            </a:xfrm>
            <a:custGeom>
              <a:avLst/>
              <a:gdLst/>
              <a:ahLst/>
              <a:cxnLst/>
              <a:rect l="l" t="t" r="r" b="b"/>
              <a:pathLst>
                <a:path w="46" h="56" extrusionOk="0">
                  <a:moveTo>
                    <a:pt x="0" y="44"/>
                  </a:moveTo>
                  <a:lnTo>
                    <a:pt x="23" y="0"/>
                  </a:lnTo>
                  <a:lnTo>
                    <a:pt x="46"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1903;p36"/>
            <p:cNvSpPr/>
            <p:nvPr/>
          </p:nvSpPr>
          <p:spPr>
            <a:xfrm rot="-2700000" flipH="1">
              <a:off x="8464936" y="837336"/>
              <a:ext cx="61368" cy="88938"/>
            </a:xfrm>
            <a:custGeom>
              <a:avLst/>
              <a:gdLst/>
              <a:ahLst/>
              <a:cxnLst/>
              <a:rect l="l" t="t" r="r" b="b"/>
              <a:pathLst>
                <a:path w="69" h="100" extrusionOk="0">
                  <a:moveTo>
                    <a:pt x="0" y="89"/>
                  </a:moveTo>
                  <a:lnTo>
                    <a:pt x="47" y="0"/>
                  </a:lnTo>
                  <a:lnTo>
                    <a:pt x="69" y="12"/>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1904;p36"/>
            <p:cNvSpPr/>
            <p:nvPr/>
          </p:nvSpPr>
          <p:spPr>
            <a:xfrm rot="-2700000" flipH="1">
              <a:off x="8497324" y="733439"/>
              <a:ext cx="61368" cy="89828"/>
            </a:xfrm>
            <a:custGeom>
              <a:avLst/>
              <a:gdLst/>
              <a:ahLst/>
              <a:cxnLst/>
              <a:rect l="l" t="t" r="r" b="b"/>
              <a:pathLst>
                <a:path w="69" h="101" extrusionOk="0">
                  <a:moveTo>
                    <a:pt x="0" y="89"/>
                  </a:moveTo>
                  <a:lnTo>
                    <a:pt x="47" y="0"/>
                  </a:lnTo>
                  <a:lnTo>
                    <a:pt x="69" y="12"/>
                  </a:lnTo>
                  <a:lnTo>
                    <a:pt x="23"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1905;p36"/>
            <p:cNvSpPr/>
            <p:nvPr/>
          </p:nvSpPr>
          <p:spPr>
            <a:xfrm rot="-2700000" flipH="1">
              <a:off x="8518243" y="644024"/>
              <a:ext cx="40912" cy="49805"/>
            </a:xfrm>
            <a:custGeom>
              <a:avLst/>
              <a:gdLst/>
              <a:ahLst/>
              <a:cxnLst/>
              <a:rect l="l" t="t" r="r" b="b"/>
              <a:pathLst>
                <a:path w="46" h="56" extrusionOk="0">
                  <a:moveTo>
                    <a:pt x="0" y="44"/>
                  </a:moveTo>
                  <a:lnTo>
                    <a:pt x="24" y="0"/>
                  </a:lnTo>
                  <a:lnTo>
                    <a:pt x="46"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1906;p36"/>
            <p:cNvSpPr/>
            <p:nvPr/>
          </p:nvSpPr>
          <p:spPr>
            <a:xfrm rot="-2700000" flipH="1">
              <a:off x="8561156" y="527294"/>
              <a:ext cx="61368" cy="88938"/>
            </a:xfrm>
            <a:custGeom>
              <a:avLst/>
              <a:gdLst/>
              <a:ahLst/>
              <a:cxnLst/>
              <a:rect l="l" t="t" r="r" b="b"/>
              <a:pathLst>
                <a:path w="69" h="100" extrusionOk="0">
                  <a:moveTo>
                    <a:pt x="0" y="89"/>
                  </a:moveTo>
                  <a:lnTo>
                    <a:pt x="47" y="0"/>
                  </a:lnTo>
                  <a:lnTo>
                    <a:pt x="69" y="12"/>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1907;p36"/>
            <p:cNvSpPr/>
            <p:nvPr/>
          </p:nvSpPr>
          <p:spPr>
            <a:xfrm rot="-2700000" flipH="1">
              <a:off x="8592916" y="424026"/>
              <a:ext cx="61368" cy="89828"/>
            </a:xfrm>
            <a:custGeom>
              <a:avLst/>
              <a:gdLst/>
              <a:ahLst/>
              <a:cxnLst/>
              <a:rect l="l" t="t" r="r" b="b"/>
              <a:pathLst>
                <a:path w="69" h="101" extrusionOk="0">
                  <a:moveTo>
                    <a:pt x="0" y="89"/>
                  </a:moveTo>
                  <a:lnTo>
                    <a:pt x="47" y="0"/>
                  </a:lnTo>
                  <a:lnTo>
                    <a:pt x="69" y="12"/>
                  </a:lnTo>
                  <a:lnTo>
                    <a:pt x="22"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1908;p36"/>
            <p:cNvSpPr/>
            <p:nvPr/>
          </p:nvSpPr>
          <p:spPr>
            <a:xfrm rot="-2700000" flipH="1">
              <a:off x="8614594" y="334295"/>
              <a:ext cx="40022" cy="49805"/>
            </a:xfrm>
            <a:custGeom>
              <a:avLst/>
              <a:gdLst/>
              <a:ahLst/>
              <a:cxnLst/>
              <a:rect l="l" t="t" r="r" b="b"/>
              <a:pathLst>
                <a:path w="45" h="56" extrusionOk="0">
                  <a:moveTo>
                    <a:pt x="0" y="44"/>
                  </a:moveTo>
                  <a:lnTo>
                    <a:pt x="23" y="0"/>
                  </a:lnTo>
                  <a:lnTo>
                    <a:pt x="45"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1909;p36"/>
            <p:cNvSpPr/>
            <p:nvPr/>
          </p:nvSpPr>
          <p:spPr>
            <a:xfrm rot="-2700000" flipH="1">
              <a:off x="8656748" y="217880"/>
              <a:ext cx="61368" cy="88938"/>
            </a:xfrm>
            <a:custGeom>
              <a:avLst/>
              <a:gdLst/>
              <a:ahLst/>
              <a:cxnLst/>
              <a:rect l="l" t="t" r="r" b="b"/>
              <a:pathLst>
                <a:path w="69" h="100" extrusionOk="0">
                  <a:moveTo>
                    <a:pt x="0" y="89"/>
                  </a:moveTo>
                  <a:lnTo>
                    <a:pt x="47" y="0"/>
                  </a:lnTo>
                  <a:lnTo>
                    <a:pt x="69" y="11"/>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1910;p36"/>
            <p:cNvSpPr/>
            <p:nvPr/>
          </p:nvSpPr>
          <p:spPr>
            <a:xfrm rot="-2700000" flipH="1">
              <a:off x="8689136" y="113983"/>
              <a:ext cx="61368" cy="89828"/>
            </a:xfrm>
            <a:custGeom>
              <a:avLst/>
              <a:gdLst/>
              <a:ahLst/>
              <a:cxnLst/>
              <a:rect l="l" t="t" r="r" b="b"/>
              <a:pathLst>
                <a:path w="69" h="101" extrusionOk="0">
                  <a:moveTo>
                    <a:pt x="0" y="89"/>
                  </a:moveTo>
                  <a:lnTo>
                    <a:pt x="47" y="0"/>
                  </a:lnTo>
                  <a:lnTo>
                    <a:pt x="69" y="12"/>
                  </a:lnTo>
                  <a:lnTo>
                    <a:pt x="22"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6" name="Google Shape;1911;p36"/>
            <p:cNvSpPr/>
            <p:nvPr/>
          </p:nvSpPr>
          <p:spPr>
            <a:xfrm rot="-2700000" flipH="1">
              <a:off x="8710055" y="24567"/>
              <a:ext cx="40912" cy="49805"/>
            </a:xfrm>
            <a:custGeom>
              <a:avLst/>
              <a:gdLst/>
              <a:ahLst/>
              <a:cxnLst/>
              <a:rect l="l" t="t" r="r" b="b"/>
              <a:pathLst>
                <a:path w="46" h="56" extrusionOk="0">
                  <a:moveTo>
                    <a:pt x="0" y="44"/>
                  </a:moveTo>
                  <a:lnTo>
                    <a:pt x="24" y="0"/>
                  </a:lnTo>
                  <a:lnTo>
                    <a:pt x="46"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1912;p36"/>
            <p:cNvSpPr/>
            <p:nvPr/>
          </p:nvSpPr>
          <p:spPr>
            <a:xfrm rot="-2700000" flipH="1">
              <a:off x="8752969" y="-92163"/>
              <a:ext cx="61368" cy="88938"/>
            </a:xfrm>
            <a:custGeom>
              <a:avLst/>
              <a:gdLst/>
              <a:ahLst/>
              <a:cxnLst/>
              <a:rect l="l" t="t" r="r" b="b"/>
              <a:pathLst>
                <a:path w="69" h="100" extrusionOk="0">
                  <a:moveTo>
                    <a:pt x="0" y="89"/>
                  </a:moveTo>
                  <a:lnTo>
                    <a:pt x="47" y="0"/>
                  </a:lnTo>
                  <a:lnTo>
                    <a:pt x="69" y="12"/>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Emergency Department</a:t>
            </a:r>
            <a:endParaRPr lang="en-US"/>
          </a:p>
        </p:txBody>
      </p:sp>
      <p:sp>
        <p:nvSpPr>
          <p:cNvPr id="6" name="Text Placeholder 5"/>
          <p:cNvSpPr>
            <a:spLocks noGrp="1"/>
          </p:cNvSpPr>
          <p:nvPr>
            <p:ph type="body" idx="1"/>
          </p:nvPr>
        </p:nvSpPr>
        <p:spPr>
          <a:xfrm>
            <a:off x="713100" y="1191508"/>
            <a:ext cx="7725900" cy="3188215"/>
          </a:xfrm>
        </p:spPr>
        <p:txBody>
          <a:bodyPr/>
          <a:lstStyle/>
          <a:p>
            <a:r>
              <a:rPr lang="en-US" sz="1400" b="1" i="1">
                <a:solidFill>
                  <a:schemeClr val="bg1"/>
                </a:solidFill>
              </a:rPr>
              <a:t>Urgent Care:</a:t>
            </a:r>
            <a:r>
              <a:rPr lang="en-US">
                <a:solidFill>
                  <a:schemeClr val="bg1"/>
                </a:solidFill>
              </a:rPr>
              <a:t> </a:t>
            </a:r>
            <a:r>
              <a:rPr lang="en-US" sz="1600">
                <a:solidFill>
                  <a:schemeClr val="bg1"/>
                </a:solidFill>
              </a:rPr>
              <a:t>The primary function of the Emergency Department is to provide urgent medical care to patients experiencing severe or life-threatening conditions. This includes medical emergencies such as heart attacks, strokes, traumatic injuries, severe infections, and respiratory distress.</a:t>
            </a:r>
            <a:endParaRPr lang="en-US" sz="1600">
              <a:solidFill>
                <a:schemeClr val="bg1"/>
              </a:solidFill>
            </a:endParaRPr>
          </a:p>
          <a:p>
            <a:pPr marL="152400" indent="0">
              <a:buNone/>
            </a:pPr>
            <a:endParaRPr lang="en-US" sz="1600">
              <a:solidFill>
                <a:schemeClr val="bg1"/>
              </a:solidFill>
            </a:endParaRPr>
          </a:p>
          <a:p>
            <a:pPr marL="152400" indent="0">
              <a:buNone/>
            </a:pPr>
            <a:endParaRPr lang="en-US" sz="1600">
              <a:solidFill>
                <a:schemeClr val="bg1"/>
              </a:solidFill>
            </a:endParaRPr>
          </a:p>
          <a:p>
            <a:r>
              <a:rPr lang="en-US" sz="1600" b="1" i="1">
                <a:solidFill>
                  <a:schemeClr val="bg1"/>
                </a:solidFill>
              </a:rPr>
              <a:t>Triage: </a:t>
            </a:r>
            <a:r>
              <a:rPr lang="en-US" sz="1600">
                <a:solidFill>
                  <a:schemeClr val="bg1"/>
                </a:solidFill>
              </a:rPr>
              <a:t>Upon arrival, patients are triaged by healthcare professionals to prioritize care based on the severity of their condition. Triage ensures that patients with the most critical needs receive immediate attention while others are treated in order of urgency.</a:t>
            </a:r>
            <a:endParaRPr lang="en-US" sz="1600">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endParaRPr lang="en-US">
              <a:solidFill>
                <a:srgbClr val="0D0D0D"/>
              </a:solidFill>
            </a:endParaRPr>
          </a:p>
          <a:p>
            <a:endParaRPr lang="en-US"/>
          </a:p>
        </p:txBody>
      </p:sp>
      <p:grpSp>
        <p:nvGrpSpPr>
          <p:cNvPr id="3" name="Google Shape;7631;p84"/>
          <p:cNvGrpSpPr/>
          <p:nvPr/>
        </p:nvGrpSpPr>
        <p:grpSpPr>
          <a:xfrm>
            <a:off x="5032970" y="584304"/>
            <a:ext cx="540214" cy="531009"/>
            <a:chOff x="-24353075" y="3891250"/>
            <a:chExt cx="293800" cy="292225"/>
          </a:xfrm>
          <a:solidFill>
            <a:schemeClr val="bg1"/>
          </a:solidFill>
        </p:grpSpPr>
        <p:sp>
          <p:nvSpPr>
            <p:cNvPr id="4" name="Google Shape;7632;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 name="Google Shape;7633;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 name="Google Shape;1877;p36"/>
          <p:cNvGrpSpPr/>
          <p:nvPr/>
        </p:nvGrpSpPr>
        <p:grpSpPr>
          <a:xfrm rot="6692201">
            <a:off x="8071676" y="3798848"/>
            <a:ext cx="1269908" cy="1604076"/>
            <a:chOff x="7395642" y="-600739"/>
            <a:chExt cx="2512512" cy="2665518"/>
          </a:xfrm>
        </p:grpSpPr>
        <p:sp>
          <p:nvSpPr>
            <p:cNvPr id="8" name="Google Shape;1878;p36"/>
            <p:cNvSpPr/>
            <p:nvPr/>
          </p:nvSpPr>
          <p:spPr>
            <a:xfrm rot="-2700000" flipH="1">
              <a:off x="7395642" y="157244"/>
              <a:ext cx="2512512" cy="1567979"/>
            </a:xfrm>
            <a:custGeom>
              <a:avLst/>
              <a:gdLst/>
              <a:ahLst/>
              <a:cxnLst/>
              <a:rect l="l" t="t" r="r" b="b"/>
              <a:pathLst>
                <a:path w="2825" h="1763" extrusionOk="0">
                  <a:moveTo>
                    <a:pt x="2816" y="1747"/>
                  </a:moveTo>
                  <a:lnTo>
                    <a:pt x="2244" y="1409"/>
                  </a:lnTo>
                  <a:lnTo>
                    <a:pt x="2256" y="1387"/>
                  </a:lnTo>
                  <a:lnTo>
                    <a:pt x="2119" y="1278"/>
                  </a:lnTo>
                  <a:lnTo>
                    <a:pt x="2139" y="1243"/>
                  </a:lnTo>
                  <a:lnTo>
                    <a:pt x="2124" y="1234"/>
                  </a:lnTo>
                  <a:lnTo>
                    <a:pt x="2104" y="1269"/>
                  </a:lnTo>
                  <a:lnTo>
                    <a:pt x="2080" y="1256"/>
                  </a:lnTo>
                  <a:lnTo>
                    <a:pt x="2111" y="1202"/>
                  </a:lnTo>
                  <a:lnTo>
                    <a:pt x="2064" y="1175"/>
                  </a:lnTo>
                  <a:lnTo>
                    <a:pt x="2054" y="1193"/>
                  </a:lnTo>
                  <a:lnTo>
                    <a:pt x="2006" y="1165"/>
                  </a:lnTo>
                  <a:lnTo>
                    <a:pt x="2058" y="1076"/>
                  </a:lnTo>
                  <a:lnTo>
                    <a:pt x="339" y="76"/>
                  </a:lnTo>
                  <a:lnTo>
                    <a:pt x="259" y="215"/>
                  </a:lnTo>
                  <a:lnTo>
                    <a:pt x="233" y="200"/>
                  </a:lnTo>
                  <a:lnTo>
                    <a:pt x="314" y="61"/>
                  </a:lnTo>
                  <a:lnTo>
                    <a:pt x="208" y="0"/>
                  </a:lnTo>
                  <a:lnTo>
                    <a:pt x="0" y="357"/>
                  </a:lnTo>
                  <a:lnTo>
                    <a:pt x="105" y="418"/>
                  </a:lnTo>
                  <a:lnTo>
                    <a:pt x="186" y="280"/>
                  </a:lnTo>
                  <a:lnTo>
                    <a:pt x="212" y="295"/>
                  </a:lnTo>
                  <a:lnTo>
                    <a:pt x="131" y="433"/>
                  </a:lnTo>
                  <a:lnTo>
                    <a:pt x="1850" y="1433"/>
                  </a:lnTo>
                  <a:lnTo>
                    <a:pt x="1902" y="1344"/>
                  </a:lnTo>
                  <a:lnTo>
                    <a:pt x="1949" y="1371"/>
                  </a:lnTo>
                  <a:lnTo>
                    <a:pt x="1939" y="1389"/>
                  </a:lnTo>
                  <a:lnTo>
                    <a:pt x="1986" y="1417"/>
                  </a:lnTo>
                  <a:lnTo>
                    <a:pt x="2017" y="1363"/>
                  </a:lnTo>
                  <a:lnTo>
                    <a:pt x="2041" y="1377"/>
                  </a:lnTo>
                  <a:lnTo>
                    <a:pt x="2020" y="1412"/>
                  </a:lnTo>
                  <a:lnTo>
                    <a:pt x="2035" y="1421"/>
                  </a:lnTo>
                  <a:lnTo>
                    <a:pt x="2056" y="1386"/>
                  </a:lnTo>
                  <a:lnTo>
                    <a:pt x="2219" y="1451"/>
                  </a:lnTo>
                  <a:lnTo>
                    <a:pt x="2231" y="1430"/>
                  </a:lnTo>
                  <a:lnTo>
                    <a:pt x="2808" y="1760"/>
                  </a:lnTo>
                  <a:cubicBezTo>
                    <a:pt x="2815" y="1764"/>
                    <a:pt x="2823" y="1764"/>
                    <a:pt x="2825" y="1761"/>
                  </a:cubicBezTo>
                  <a:cubicBezTo>
                    <a:pt x="2827" y="1757"/>
                    <a:pt x="2823" y="1751"/>
                    <a:pt x="2816" y="174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9" name="Google Shape;1879;p36"/>
            <p:cNvSpPr/>
            <p:nvPr/>
          </p:nvSpPr>
          <p:spPr>
            <a:xfrm rot="-2700000" flipH="1">
              <a:off x="7871774" y="-65668"/>
              <a:ext cx="1736968" cy="1149081"/>
            </a:xfrm>
            <a:custGeom>
              <a:avLst/>
              <a:gdLst/>
              <a:ahLst/>
              <a:cxnLst/>
              <a:rect l="l" t="t" r="r" b="b"/>
              <a:pathLst>
                <a:path w="1953" h="1292" extrusionOk="0">
                  <a:moveTo>
                    <a:pt x="0" y="365"/>
                  </a:moveTo>
                  <a:lnTo>
                    <a:pt x="194" y="0"/>
                  </a:lnTo>
                  <a:lnTo>
                    <a:pt x="1953" y="927"/>
                  </a:lnTo>
                  <a:lnTo>
                    <a:pt x="1760" y="1292"/>
                  </a:lnTo>
                  <a:lnTo>
                    <a:pt x="0" y="365"/>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1880;p36"/>
            <p:cNvSpPr/>
            <p:nvPr/>
          </p:nvSpPr>
          <p:spPr>
            <a:xfrm rot="18900000" flipH="1">
              <a:off x="7914398" y="11785"/>
              <a:ext cx="1602670" cy="991660"/>
            </a:xfrm>
            <a:custGeom>
              <a:avLst/>
              <a:gdLst/>
              <a:ahLst/>
              <a:cxnLst/>
              <a:rect l="l" t="t" r="r" b="b"/>
              <a:pathLst>
                <a:path w="1802" h="1115" extrusionOk="0">
                  <a:moveTo>
                    <a:pt x="0" y="230"/>
                  </a:moveTo>
                  <a:lnTo>
                    <a:pt x="122" y="0"/>
                  </a:lnTo>
                  <a:lnTo>
                    <a:pt x="1802" y="885"/>
                  </a:lnTo>
                  <a:lnTo>
                    <a:pt x="1680" y="1115"/>
                  </a:lnTo>
                  <a:lnTo>
                    <a:pt x="0" y="23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1881;p36"/>
            <p:cNvSpPr/>
            <p:nvPr/>
          </p:nvSpPr>
          <p:spPr>
            <a:xfrm rot="-2700000" flipH="1">
              <a:off x="8102078" y="125318"/>
              <a:ext cx="1585773" cy="862700"/>
            </a:xfrm>
            <a:custGeom>
              <a:avLst/>
              <a:gdLst/>
              <a:ahLst/>
              <a:cxnLst/>
              <a:rect l="l" t="t" r="r" b="b"/>
              <a:pathLst>
                <a:path w="1783" h="970" extrusionOk="0">
                  <a:moveTo>
                    <a:pt x="0" y="43"/>
                  </a:moveTo>
                  <a:lnTo>
                    <a:pt x="24" y="0"/>
                  </a:lnTo>
                  <a:lnTo>
                    <a:pt x="1783" y="927"/>
                  </a:lnTo>
                  <a:lnTo>
                    <a:pt x="1760" y="970"/>
                  </a:lnTo>
                  <a:lnTo>
                    <a:pt x="0" y="43"/>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1882;p36"/>
            <p:cNvSpPr/>
            <p:nvPr/>
          </p:nvSpPr>
          <p:spPr>
            <a:xfrm rot="-2700000" flipH="1">
              <a:off x="8391341" y="1120544"/>
              <a:ext cx="226793" cy="297943"/>
            </a:xfrm>
            <a:custGeom>
              <a:avLst/>
              <a:gdLst/>
              <a:ahLst/>
              <a:cxnLst/>
              <a:rect l="l" t="t" r="r" b="b"/>
              <a:pathLst>
                <a:path w="255" h="335" extrusionOk="0">
                  <a:moveTo>
                    <a:pt x="0" y="278"/>
                  </a:moveTo>
                  <a:lnTo>
                    <a:pt x="147" y="0"/>
                  </a:lnTo>
                  <a:lnTo>
                    <a:pt x="255" y="57"/>
                  </a:lnTo>
                  <a:lnTo>
                    <a:pt x="108" y="335"/>
                  </a:lnTo>
                  <a:lnTo>
                    <a:pt x="0" y="278"/>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1883;p36"/>
            <p:cNvSpPr/>
            <p:nvPr/>
          </p:nvSpPr>
          <p:spPr>
            <a:xfrm rot="-2700000" flipH="1">
              <a:off x="8419802" y="1135664"/>
              <a:ext cx="169872" cy="267704"/>
            </a:xfrm>
            <a:custGeom>
              <a:avLst/>
              <a:gdLst/>
              <a:ahLst/>
              <a:cxnLst/>
              <a:rect l="l" t="t" r="r" b="b"/>
              <a:pathLst>
                <a:path w="191" h="301" extrusionOk="0">
                  <a:moveTo>
                    <a:pt x="0" y="278"/>
                  </a:moveTo>
                  <a:lnTo>
                    <a:pt x="147" y="0"/>
                  </a:lnTo>
                  <a:lnTo>
                    <a:pt x="191" y="23"/>
                  </a:lnTo>
                  <a:lnTo>
                    <a:pt x="44" y="301"/>
                  </a:lnTo>
                  <a:lnTo>
                    <a:pt x="0" y="278"/>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4" name="Google Shape;1884;p36"/>
            <p:cNvSpPr/>
            <p:nvPr/>
          </p:nvSpPr>
          <p:spPr>
            <a:xfrm rot="-2700000" flipH="1">
              <a:off x="8036544" y="58295"/>
              <a:ext cx="1436356" cy="809337"/>
            </a:xfrm>
            <a:custGeom>
              <a:avLst/>
              <a:gdLst/>
              <a:ahLst/>
              <a:cxnLst/>
              <a:rect l="l" t="t" r="r" b="b"/>
              <a:pathLst>
                <a:path w="1615" h="910" extrusionOk="0">
                  <a:moveTo>
                    <a:pt x="0" y="82"/>
                  </a:moveTo>
                  <a:lnTo>
                    <a:pt x="43" y="0"/>
                  </a:lnTo>
                  <a:lnTo>
                    <a:pt x="1615" y="828"/>
                  </a:lnTo>
                  <a:lnTo>
                    <a:pt x="1572" y="910"/>
                  </a:lnTo>
                  <a:lnTo>
                    <a:pt x="0" y="82"/>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 name="Google Shape;1885;p36"/>
            <p:cNvSpPr/>
            <p:nvPr/>
          </p:nvSpPr>
          <p:spPr>
            <a:xfrm rot="-2700000" flipH="1">
              <a:off x="8974837" y="-390679"/>
              <a:ext cx="62257" cy="85381"/>
            </a:xfrm>
            <a:custGeom>
              <a:avLst/>
              <a:gdLst/>
              <a:ahLst/>
              <a:cxnLst/>
              <a:rect l="l" t="t" r="r" b="b"/>
              <a:pathLst>
                <a:path w="70" h="96" extrusionOk="0">
                  <a:moveTo>
                    <a:pt x="0" y="82"/>
                  </a:moveTo>
                  <a:lnTo>
                    <a:pt x="43" y="0"/>
                  </a:lnTo>
                  <a:lnTo>
                    <a:pt x="70" y="14"/>
                  </a:lnTo>
                  <a:lnTo>
                    <a:pt x="26" y="96"/>
                  </a:lnTo>
                  <a:lnTo>
                    <a:pt x="0" y="82"/>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1886;p36"/>
            <p:cNvSpPr/>
            <p:nvPr/>
          </p:nvSpPr>
          <p:spPr>
            <a:xfrm rot="-2700000" flipH="1">
              <a:off x="8406926" y="1284116"/>
              <a:ext cx="128961" cy="185881"/>
            </a:xfrm>
            <a:custGeom>
              <a:avLst/>
              <a:gdLst/>
              <a:ahLst/>
              <a:cxnLst/>
              <a:rect l="l" t="t" r="r" b="b"/>
              <a:pathLst>
                <a:path w="145" h="209" extrusionOk="0">
                  <a:moveTo>
                    <a:pt x="48" y="209"/>
                  </a:moveTo>
                  <a:lnTo>
                    <a:pt x="145" y="26"/>
                  </a:lnTo>
                  <a:lnTo>
                    <a:pt x="97" y="0"/>
                  </a:lnTo>
                  <a:lnTo>
                    <a:pt x="0" y="183"/>
                  </a:lnTo>
                  <a:lnTo>
                    <a:pt x="48" y="209"/>
                  </a:lnTo>
                  <a:close/>
                </a:path>
              </a:pathLst>
            </a:custGeom>
            <a:solidFill>
              <a:schemeClr val="accent3"/>
            </a:solidFill>
            <a:ln>
              <a:noFill/>
            </a:ln>
          </p:spPr>
          <p:txBody>
            <a:bodyPr spcFirstLastPara="1" wrap="square" lIns="90000" tIns="30225" rIns="90000" bIns="302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Google Shape;1887;p36"/>
            <p:cNvSpPr/>
            <p:nvPr/>
          </p:nvSpPr>
          <p:spPr>
            <a:xfrm rot="-2700000" flipH="1">
              <a:off x="8383882" y="1313886"/>
              <a:ext cx="146748" cy="218788"/>
            </a:xfrm>
            <a:custGeom>
              <a:avLst/>
              <a:gdLst/>
              <a:ahLst/>
              <a:cxnLst/>
              <a:rect l="l" t="t" r="r" b="b"/>
              <a:pathLst>
                <a:path w="165" h="246" extrusionOk="0">
                  <a:moveTo>
                    <a:pt x="49" y="246"/>
                  </a:moveTo>
                  <a:lnTo>
                    <a:pt x="165" y="26"/>
                  </a:lnTo>
                  <a:lnTo>
                    <a:pt x="117" y="0"/>
                  </a:lnTo>
                  <a:lnTo>
                    <a:pt x="0" y="220"/>
                  </a:lnTo>
                  <a:lnTo>
                    <a:pt x="49" y="246"/>
                  </a:lnTo>
                  <a:close/>
                </a:path>
              </a:pathLst>
            </a:custGeom>
            <a:solidFill>
              <a:schemeClr val="accent2"/>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 name="Google Shape;1888;p36"/>
            <p:cNvSpPr/>
            <p:nvPr/>
          </p:nvSpPr>
          <p:spPr>
            <a:xfrm rot="-2700000" flipH="1">
              <a:off x="8390471" y="1392428"/>
              <a:ext cx="99611" cy="169872"/>
            </a:xfrm>
            <a:custGeom>
              <a:avLst/>
              <a:gdLst/>
              <a:ahLst/>
              <a:cxnLst/>
              <a:rect l="l" t="t" r="r" b="b"/>
              <a:pathLst>
                <a:path w="112" h="191" extrusionOk="0">
                  <a:moveTo>
                    <a:pt x="15" y="191"/>
                  </a:moveTo>
                  <a:lnTo>
                    <a:pt x="112" y="8"/>
                  </a:lnTo>
                  <a:lnTo>
                    <a:pt x="96" y="0"/>
                  </a:lnTo>
                  <a:lnTo>
                    <a:pt x="0" y="183"/>
                  </a:lnTo>
                  <a:lnTo>
                    <a:pt x="15" y="191"/>
                  </a:lnTo>
                  <a:close/>
                </a:path>
              </a:pathLst>
            </a:custGeom>
            <a:solidFill>
              <a:schemeClr val="accent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1889;p36"/>
            <p:cNvSpPr/>
            <p:nvPr/>
          </p:nvSpPr>
          <p:spPr>
            <a:xfrm rot="-2700000" flipH="1">
              <a:off x="8409786" y="1403931"/>
              <a:ext cx="72930" cy="108505"/>
            </a:xfrm>
            <a:custGeom>
              <a:avLst/>
              <a:gdLst/>
              <a:ahLst/>
              <a:cxnLst/>
              <a:rect l="l" t="t" r="r" b="b"/>
              <a:pathLst>
                <a:path w="82" h="122" extrusionOk="0">
                  <a:moveTo>
                    <a:pt x="24" y="122"/>
                  </a:moveTo>
                  <a:lnTo>
                    <a:pt x="82" y="12"/>
                  </a:lnTo>
                  <a:lnTo>
                    <a:pt x="58" y="0"/>
                  </a:lnTo>
                  <a:lnTo>
                    <a:pt x="0" y="110"/>
                  </a:lnTo>
                  <a:lnTo>
                    <a:pt x="24" y="122"/>
                  </a:lnTo>
                  <a:close/>
                </a:path>
              </a:pathLst>
            </a:custGeom>
            <a:solidFill>
              <a:srgbClr val="04456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0" name="Google Shape;1890;p36"/>
            <p:cNvSpPr/>
            <p:nvPr/>
          </p:nvSpPr>
          <p:spPr>
            <a:xfrm rot="-2700000" flipH="1">
              <a:off x="8424184" y="1326721"/>
              <a:ext cx="86270" cy="92496"/>
            </a:xfrm>
            <a:custGeom>
              <a:avLst/>
              <a:gdLst/>
              <a:ahLst/>
              <a:cxnLst/>
              <a:rect l="l" t="t" r="r" b="b"/>
              <a:pathLst>
                <a:path w="97" h="104" extrusionOk="0">
                  <a:moveTo>
                    <a:pt x="24" y="104"/>
                  </a:moveTo>
                  <a:lnTo>
                    <a:pt x="97" y="25"/>
                  </a:lnTo>
                  <a:lnTo>
                    <a:pt x="49" y="0"/>
                  </a:lnTo>
                  <a:lnTo>
                    <a:pt x="0" y="92"/>
                  </a:lnTo>
                  <a:lnTo>
                    <a:pt x="24" y="104"/>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1891;p36"/>
            <p:cNvSpPr/>
            <p:nvPr/>
          </p:nvSpPr>
          <p:spPr>
            <a:xfrm rot="-2700000" flipH="1">
              <a:off x="8399002" y="1342346"/>
              <a:ext cx="116509" cy="161867"/>
            </a:xfrm>
            <a:custGeom>
              <a:avLst/>
              <a:gdLst/>
              <a:ahLst/>
              <a:cxnLst/>
              <a:rect l="l" t="t" r="r" b="b"/>
              <a:pathLst>
                <a:path w="131" h="182" extrusionOk="0">
                  <a:moveTo>
                    <a:pt x="49" y="182"/>
                  </a:moveTo>
                  <a:lnTo>
                    <a:pt x="131" y="26"/>
                  </a:lnTo>
                  <a:lnTo>
                    <a:pt x="83" y="0"/>
                  </a:lnTo>
                  <a:lnTo>
                    <a:pt x="0" y="156"/>
                  </a:lnTo>
                  <a:lnTo>
                    <a:pt x="49" y="182"/>
                  </a:lnTo>
                  <a:close/>
                </a:path>
              </a:pathLst>
            </a:custGeom>
            <a:solidFill>
              <a:schemeClr val="accent3"/>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1892;p36"/>
            <p:cNvSpPr/>
            <p:nvPr/>
          </p:nvSpPr>
          <p:spPr>
            <a:xfrm rot="-2700000" flipH="1">
              <a:off x="8402608" y="1415682"/>
              <a:ext cx="74708" cy="122735"/>
            </a:xfrm>
            <a:custGeom>
              <a:avLst/>
              <a:gdLst/>
              <a:ahLst/>
              <a:cxnLst/>
              <a:rect l="l" t="t" r="r" b="b"/>
              <a:pathLst>
                <a:path w="84" h="138" extrusionOk="0">
                  <a:moveTo>
                    <a:pt x="16" y="138"/>
                  </a:moveTo>
                  <a:lnTo>
                    <a:pt x="84" y="9"/>
                  </a:lnTo>
                  <a:lnTo>
                    <a:pt x="68" y="0"/>
                  </a:lnTo>
                  <a:lnTo>
                    <a:pt x="0" y="130"/>
                  </a:lnTo>
                  <a:lnTo>
                    <a:pt x="16" y="138"/>
                  </a:lnTo>
                  <a:close/>
                </a:path>
              </a:pathLst>
            </a:custGeom>
            <a:solidFill>
              <a:schemeClr val="accent3"/>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1893;p36"/>
            <p:cNvSpPr/>
            <p:nvPr/>
          </p:nvSpPr>
          <p:spPr>
            <a:xfrm rot="-2700000" flipH="1">
              <a:off x="8891923" y="-600739"/>
              <a:ext cx="267705" cy="375319"/>
            </a:xfrm>
            <a:custGeom>
              <a:avLst/>
              <a:gdLst/>
              <a:ahLst/>
              <a:cxnLst/>
              <a:rect l="l" t="t" r="r" b="b"/>
              <a:pathLst>
                <a:path w="301" h="422" extrusionOk="0">
                  <a:moveTo>
                    <a:pt x="0" y="365"/>
                  </a:moveTo>
                  <a:lnTo>
                    <a:pt x="193" y="0"/>
                  </a:lnTo>
                  <a:lnTo>
                    <a:pt x="301" y="57"/>
                  </a:lnTo>
                  <a:lnTo>
                    <a:pt x="108" y="422"/>
                  </a:lnTo>
                  <a:lnTo>
                    <a:pt x="0" y="365"/>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1894;p36"/>
            <p:cNvSpPr/>
            <p:nvPr/>
          </p:nvSpPr>
          <p:spPr>
            <a:xfrm rot="-2700000" flipH="1">
              <a:off x="8912693" y="-561736"/>
              <a:ext cx="226793" cy="297943"/>
            </a:xfrm>
            <a:custGeom>
              <a:avLst/>
              <a:gdLst/>
              <a:ahLst/>
              <a:cxnLst/>
              <a:rect l="l" t="t" r="r" b="b"/>
              <a:pathLst>
                <a:path w="255" h="335" extrusionOk="0">
                  <a:moveTo>
                    <a:pt x="0" y="278"/>
                  </a:moveTo>
                  <a:lnTo>
                    <a:pt x="147" y="0"/>
                  </a:lnTo>
                  <a:lnTo>
                    <a:pt x="255" y="57"/>
                  </a:lnTo>
                  <a:lnTo>
                    <a:pt x="108" y="335"/>
                  </a:lnTo>
                  <a:lnTo>
                    <a:pt x="0" y="278"/>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1895;p36"/>
            <p:cNvSpPr/>
            <p:nvPr/>
          </p:nvSpPr>
          <p:spPr>
            <a:xfrm rot="-2700000" flipH="1">
              <a:off x="8958941" y="-513709"/>
              <a:ext cx="134297" cy="201890"/>
            </a:xfrm>
            <a:custGeom>
              <a:avLst/>
              <a:gdLst/>
              <a:ahLst/>
              <a:cxnLst/>
              <a:rect l="l" t="t" r="r" b="b"/>
              <a:pathLst>
                <a:path w="151" h="227" extrusionOk="0">
                  <a:moveTo>
                    <a:pt x="0" y="203"/>
                  </a:moveTo>
                  <a:lnTo>
                    <a:pt x="107" y="0"/>
                  </a:lnTo>
                  <a:lnTo>
                    <a:pt x="151" y="23"/>
                  </a:lnTo>
                  <a:lnTo>
                    <a:pt x="44" y="227"/>
                  </a:lnTo>
                  <a:lnTo>
                    <a:pt x="0" y="203"/>
                  </a:lnTo>
                  <a:close/>
                </a:path>
              </a:pathLst>
            </a:custGeom>
            <a:solidFill>
              <a:schemeClr val="accent1"/>
            </a:solidFill>
            <a:ln>
              <a:noFill/>
            </a:ln>
          </p:spPr>
          <p:txBody>
            <a:bodyPr spcFirstLastPara="1" wrap="square" lIns="90000" tIns="36700" rIns="90000" bIns="367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1896;p36"/>
            <p:cNvSpPr/>
            <p:nvPr/>
          </p:nvSpPr>
          <p:spPr>
            <a:xfrm rot="-2700000" flipH="1">
              <a:off x="8423442" y="1428703"/>
              <a:ext cx="46248" cy="59589"/>
            </a:xfrm>
            <a:custGeom>
              <a:avLst/>
              <a:gdLst/>
              <a:ahLst/>
              <a:cxnLst/>
              <a:rect l="l" t="t" r="r" b="b"/>
              <a:pathLst>
                <a:path w="52" h="67" extrusionOk="0">
                  <a:moveTo>
                    <a:pt x="24" y="67"/>
                  </a:moveTo>
                  <a:lnTo>
                    <a:pt x="52" y="12"/>
                  </a:lnTo>
                  <a:lnTo>
                    <a:pt x="28" y="0"/>
                  </a:lnTo>
                  <a:lnTo>
                    <a:pt x="0" y="54"/>
                  </a:lnTo>
                  <a:lnTo>
                    <a:pt x="24" y="67"/>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1897;p36"/>
            <p:cNvSpPr/>
            <p:nvPr/>
          </p:nvSpPr>
          <p:spPr>
            <a:xfrm rot="-2700000" flipH="1">
              <a:off x="8322724" y="1473406"/>
              <a:ext cx="177877" cy="149416"/>
            </a:xfrm>
            <a:custGeom>
              <a:avLst/>
              <a:gdLst/>
              <a:ahLst/>
              <a:cxnLst/>
              <a:rect l="l" t="t" r="r" b="b"/>
              <a:pathLst>
                <a:path w="200" h="168" extrusionOk="0">
                  <a:moveTo>
                    <a:pt x="165" y="168"/>
                  </a:moveTo>
                  <a:lnTo>
                    <a:pt x="200" y="103"/>
                  </a:lnTo>
                  <a:lnTo>
                    <a:pt x="58" y="0"/>
                  </a:lnTo>
                  <a:lnTo>
                    <a:pt x="0" y="110"/>
                  </a:lnTo>
                  <a:lnTo>
                    <a:pt x="165" y="168"/>
                  </a:lnTo>
                  <a:close/>
                </a:path>
              </a:pathLst>
            </a:custGeom>
            <a:solidFill>
              <a:schemeClr val="accent2"/>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1898;p36"/>
            <p:cNvSpPr/>
            <p:nvPr/>
          </p:nvSpPr>
          <p:spPr>
            <a:xfrm rot="-2700000" flipH="1">
              <a:off x="8334838" y="1498448"/>
              <a:ext cx="157421" cy="109394"/>
            </a:xfrm>
            <a:custGeom>
              <a:avLst/>
              <a:gdLst/>
              <a:ahLst/>
              <a:cxnLst/>
              <a:rect l="l" t="t" r="r" b="b"/>
              <a:pathLst>
                <a:path w="177" h="123" extrusionOk="0">
                  <a:moveTo>
                    <a:pt x="160" y="123"/>
                  </a:moveTo>
                  <a:lnTo>
                    <a:pt x="177" y="91"/>
                  </a:lnTo>
                  <a:lnTo>
                    <a:pt x="29" y="0"/>
                  </a:lnTo>
                  <a:lnTo>
                    <a:pt x="0" y="54"/>
                  </a:lnTo>
                  <a:lnTo>
                    <a:pt x="160" y="123"/>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1899;p36"/>
            <p:cNvSpPr/>
            <p:nvPr/>
          </p:nvSpPr>
          <p:spPr>
            <a:xfrm rot="-2700000" flipH="1">
              <a:off x="8031547" y="1770394"/>
              <a:ext cx="540746" cy="294385"/>
            </a:xfrm>
            <a:custGeom>
              <a:avLst/>
              <a:gdLst/>
              <a:ahLst/>
              <a:cxnLst/>
              <a:rect l="l" t="t" r="r" b="b"/>
              <a:pathLst>
                <a:path w="608" h="331" extrusionOk="0">
                  <a:moveTo>
                    <a:pt x="607" y="328"/>
                  </a:moveTo>
                  <a:lnTo>
                    <a:pt x="607" y="328"/>
                  </a:lnTo>
                  <a:cubicBezTo>
                    <a:pt x="609" y="324"/>
                    <a:pt x="605" y="318"/>
                    <a:pt x="598" y="314"/>
                  </a:cubicBezTo>
                  <a:lnTo>
                    <a:pt x="11" y="0"/>
                  </a:lnTo>
                  <a:lnTo>
                    <a:pt x="0" y="22"/>
                  </a:lnTo>
                  <a:lnTo>
                    <a:pt x="591" y="327"/>
                  </a:lnTo>
                  <a:cubicBezTo>
                    <a:pt x="598" y="331"/>
                    <a:pt x="606" y="332"/>
                    <a:pt x="607" y="32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1900;p36"/>
            <p:cNvSpPr/>
            <p:nvPr/>
          </p:nvSpPr>
          <p:spPr>
            <a:xfrm rot="-2700000" flipH="1">
              <a:off x="8032881" y="1775394"/>
              <a:ext cx="538078" cy="288160"/>
            </a:xfrm>
            <a:custGeom>
              <a:avLst/>
              <a:gdLst/>
              <a:ahLst/>
              <a:cxnLst/>
              <a:rect l="l" t="t" r="r" b="b"/>
              <a:pathLst>
                <a:path w="605" h="324" extrusionOk="0">
                  <a:moveTo>
                    <a:pt x="604" y="323"/>
                  </a:moveTo>
                  <a:lnTo>
                    <a:pt x="604" y="323"/>
                  </a:lnTo>
                  <a:cubicBezTo>
                    <a:pt x="606" y="321"/>
                    <a:pt x="603" y="318"/>
                    <a:pt x="600" y="316"/>
                  </a:cubicBezTo>
                  <a:lnTo>
                    <a:pt x="6" y="0"/>
                  </a:lnTo>
                  <a:lnTo>
                    <a:pt x="0" y="11"/>
                  </a:lnTo>
                  <a:lnTo>
                    <a:pt x="596" y="323"/>
                  </a:lnTo>
                  <a:cubicBezTo>
                    <a:pt x="600" y="325"/>
                    <a:pt x="604" y="325"/>
                    <a:pt x="604" y="32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1901;p36"/>
            <p:cNvSpPr/>
            <p:nvPr/>
          </p:nvSpPr>
          <p:spPr>
            <a:xfrm rot="-2700000" flipH="1">
              <a:off x="8401103" y="1043482"/>
              <a:ext cx="61368" cy="89828"/>
            </a:xfrm>
            <a:custGeom>
              <a:avLst/>
              <a:gdLst/>
              <a:ahLst/>
              <a:cxnLst/>
              <a:rect l="l" t="t" r="r" b="b"/>
              <a:pathLst>
                <a:path w="69" h="101" extrusionOk="0">
                  <a:moveTo>
                    <a:pt x="0" y="89"/>
                  </a:moveTo>
                  <a:lnTo>
                    <a:pt x="47" y="0"/>
                  </a:lnTo>
                  <a:lnTo>
                    <a:pt x="69" y="12"/>
                  </a:lnTo>
                  <a:lnTo>
                    <a:pt x="22"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1902;p36"/>
            <p:cNvSpPr/>
            <p:nvPr/>
          </p:nvSpPr>
          <p:spPr>
            <a:xfrm rot="-2700000" flipH="1">
              <a:off x="8422023" y="954066"/>
              <a:ext cx="40912" cy="49805"/>
            </a:xfrm>
            <a:custGeom>
              <a:avLst/>
              <a:gdLst/>
              <a:ahLst/>
              <a:cxnLst/>
              <a:rect l="l" t="t" r="r" b="b"/>
              <a:pathLst>
                <a:path w="46" h="56" extrusionOk="0">
                  <a:moveTo>
                    <a:pt x="0" y="44"/>
                  </a:moveTo>
                  <a:lnTo>
                    <a:pt x="23" y="0"/>
                  </a:lnTo>
                  <a:lnTo>
                    <a:pt x="46"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1903;p36"/>
            <p:cNvSpPr/>
            <p:nvPr/>
          </p:nvSpPr>
          <p:spPr>
            <a:xfrm rot="-2700000" flipH="1">
              <a:off x="8464936" y="837336"/>
              <a:ext cx="61368" cy="88938"/>
            </a:xfrm>
            <a:custGeom>
              <a:avLst/>
              <a:gdLst/>
              <a:ahLst/>
              <a:cxnLst/>
              <a:rect l="l" t="t" r="r" b="b"/>
              <a:pathLst>
                <a:path w="69" h="100" extrusionOk="0">
                  <a:moveTo>
                    <a:pt x="0" y="89"/>
                  </a:moveTo>
                  <a:lnTo>
                    <a:pt x="47" y="0"/>
                  </a:lnTo>
                  <a:lnTo>
                    <a:pt x="69" y="12"/>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1904;p36"/>
            <p:cNvSpPr/>
            <p:nvPr/>
          </p:nvSpPr>
          <p:spPr>
            <a:xfrm rot="-2700000" flipH="1">
              <a:off x="8497324" y="733439"/>
              <a:ext cx="61368" cy="89828"/>
            </a:xfrm>
            <a:custGeom>
              <a:avLst/>
              <a:gdLst/>
              <a:ahLst/>
              <a:cxnLst/>
              <a:rect l="l" t="t" r="r" b="b"/>
              <a:pathLst>
                <a:path w="69" h="101" extrusionOk="0">
                  <a:moveTo>
                    <a:pt x="0" y="89"/>
                  </a:moveTo>
                  <a:lnTo>
                    <a:pt x="47" y="0"/>
                  </a:lnTo>
                  <a:lnTo>
                    <a:pt x="69" y="12"/>
                  </a:lnTo>
                  <a:lnTo>
                    <a:pt x="23"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1905;p36"/>
            <p:cNvSpPr/>
            <p:nvPr/>
          </p:nvSpPr>
          <p:spPr>
            <a:xfrm rot="-2700000" flipH="1">
              <a:off x="8518243" y="644024"/>
              <a:ext cx="40912" cy="49805"/>
            </a:xfrm>
            <a:custGeom>
              <a:avLst/>
              <a:gdLst/>
              <a:ahLst/>
              <a:cxnLst/>
              <a:rect l="l" t="t" r="r" b="b"/>
              <a:pathLst>
                <a:path w="46" h="56" extrusionOk="0">
                  <a:moveTo>
                    <a:pt x="0" y="44"/>
                  </a:moveTo>
                  <a:lnTo>
                    <a:pt x="24" y="0"/>
                  </a:lnTo>
                  <a:lnTo>
                    <a:pt x="46"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6" name="Google Shape;1906;p36"/>
            <p:cNvSpPr/>
            <p:nvPr/>
          </p:nvSpPr>
          <p:spPr>
            <a:xfrm rot="-2700000" flipH="1">
              <a:off x="8561156" y="527294"/>
              <a:ext cx="61368" cy="88938"/>
            </a:xfrm>
            <a:custGeom>
              <a:avLst/>
              <a:gdLst/>
              <a:ahLst/>
              <a:cxnLst/>
              <a:rect l="l" t="t" r="r" b="b"/>
              <a:pathLst>
                <a:path w="69" h="100" extrusionOk="0">
                  <a:moveTo>
                    <a:pt x="0" y="89"/>
                  </a:moveTo>
                  <a:lnTo>
                    <a:pt x="47" y="0"/>
                  </a:lnTo>
                  <a:lnTo>
                    <a:pt x="69" y="12"/>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1907;p36"/>
            <p:cNvSpPr/>
            <p:nvPr/>
          </p:nvSpPr>
          <p:spPr>
            <a:xfrm rot="-2700000" flipH="1">
              <a:off x="8592916" y="424026"/>
              <a:ext cx="61368" cy="89828"/>
            </a:xfrm>
            <a:custGeom>
              <a:avLst/>
              <a:gdLst/>
              <a:ahLst/>
              <a:cxnLst/>
              <a:rect l="l" t="t" r="r" b="b"/>
              <a:pathLst>
                <a:path w="69" h="101" extrusionOk="0">
                  <a:moveTo>
                    <a:pt x="0" y="89"/>
                  </a:moveTo>
                  <a:lnTo>
                    <a:pt x="47" y="0"/>
                  </a:lnTo>
                  <a:lnTo>
                    <a:pt x="69" y="12"/>
                  </a:lnTo>
                  <a:lnTo>
                    <a:pt x="22"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1908;p36"/>
            <p:cNvSpPr/>
            <p:nvPr/>
          </p:nvSpPr>
          <p:spPr>
            <a:xfrm rot="-2700000" flipH="1">
              <a:off x="8614594" y="334295"/>
              <a:ext cx="40022" cy="49805"/>
            </a:xfrm>
            <a:custGeom>
              <a:avLst/>
              <a:gdLst/>
              <a:ahLst/>
              <a:cxnLst/>
              <a:rect l="l" t="t" r="r" b="b"/>
              <a:pathLst>
                <a:path w="45" h="56" extrusionOk="0">
                  <a:moveTo>
                    <a:pt x="0" y="44"/>
                  </a:moveTo>
                  <a:lnTo>
                    <a:pt x="23" y="0"/>
                  </a:lnTo>
                  <a:lnTo>
                    <a:pt x="45"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1909;p36"/>
            <p:cNvSpPr/>
            <p:nvPr/>
          </p:nvSpPr>
          <p:spPr>
            <a:xfrm rot="-2700000" flipH="1">
              <a:off x="8656748" y="217880"/>
              <a:ext cx="61368" cy="88938"/>
            </a:xfrm>
            <a:custGeom>
              <a:avLst/>
              <a:gdLst/>
              <a:ahLst/>
              <a:cxnLst/>
              <a:rect l="l" t="t" r="r" b="b"/>
              <a:pathLst>
                <a:path w="69" h="100" extrusionOk="0">
                  <a:moveTo>
                    <a:pt x="0" y="89"/>
                  </a:moveTo>
                  <a:lnTo>
                    <a:pt x="47" y="0"/>
                  </a:lnTo>
                  <a:lnTo>
                    <a:pt x="69" y="11"/>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 name="Google Shape;1910;p36"/>
            <p:cNvSpPr/>
            <p:nvPr/>
          </p:nvSpPr>
          <p:spPr>
            <a:xfrm rot="-2700000" flipH="1">
              <a:off x="8689136" y="113983"/>
              <a:ext cx="61368" cy="89828"/>
            </a:xfrm>
            <a:custGeom>
              <a:avLst/>
              <a:gdLst/>
              <a:ahLst/>
              <a:cxnLst/>
              <a:rect l="l" t="t" r="r" b="b"/>
              <a:pathLst>
                <a:path w="69" h="101" extrusionOk="0">
                  <a:moveTo>
                    <a:pt x="0" y="89"/>
                  </a:moveTo>
                  <a:lnTo>
                    <a:pt x="47" y="0"/>
                  </a:lnTo>
                  <a:lnTo>
                    <a:pt x="69" y="12"/>
                  </a:lnTo>
                  <a:lnTo>
                    <a:pt x="22"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1911;p36"/>
            <p:cNvSpPr/>
            <p:nvPr/>
          </p:nvSpPr>
          <p:spPr>
            <a:xfrm rot="-2700000" flipH="1">
              <a:off x="8710055" y="24567"/>
              <a:ext cx="40912" cy="49805"/>
            </a:xfrm>
            <a:custGeom>
              <a:avLst/>
              <a:gdLst/>
              <a:ahLst/>
              <a:cxnLst/>
              <a:rect l="l" t="t" r="r" b="b"/>
              <a:pathLst>
                <a:path w="46" h="56" extrusionOk="0">
                  <a:moveTo>
                    <a:pt x="0" y="44"/>
                  </a:moveTo>
                  <a:lnTo>
                    <a:pt x="24" y="0"/>
                  </a:lnTo>
                  <a:lnTo>
                    <a:pt x="46"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1912;p36"/>
            <p:cNvSpPr/>
            <p:nvPr/>
          </p:nvSpPr>
          <p:spPr>
            <a:xfrm rot="-2700000" flipH="1">
              <a:off x="8752969" y="-92163"/>
              <a:ext cx="61368" cy="88938"/>
            </a:xfrm>
            <a:custGeom>
              <a:avLst/>
              <a:gdLst/>
              <a:ahLst/>
              <a:cxnLst/>
              <a:rect l="l" t="t" r="r" b="b"/>
              <a:pathLst>
                <a:path w="69" h="100" extrusionOk="0">
                  <a:moveTo>
                    <a:pt x="0" y="89"/>
                  </a:moveTo>
                  <a:lnTo>
                    <a:pt x="47" y="0"/>
                  </a:lnTo>
                  <a:lnTo>
                    <a:pt x="69" y="12"/>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 name="Google Shape;2193;p47"/>
          <p:cNvGrpSpPr/>
          <p:nvPr/>
        </p:nvGrpSpPr>
        <p:grpSpPr>
          <a:xfrm rot="21187080">
            <a:off x="-1338738" y="3592126"/>
            <a:ext cx="2677476" cy="3060322"/>
            <a:chOff x="-800109" y="3421521"/>
            <a:chExt cx="3068580" cy="3304772"/>
          </a:xfrm>
        </p:grpSpPr>
        <p:sp>
          <p:nvSpPr>
            <p:cNvPr id="45" name="Google Shape;2194;p47"/>
            <p:cNvSpPr/>
            <p:nvPr/>
          </p:nvSpPr>
          <p:spPr>
            <a:xfrm>
              <a:off x="-648165" y="3541695"/>
              <a:ext cx="2916636"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6" name="Google Shape;2195;p47"/>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2196;p47"/>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8" name="Google Shape;2197;p47"/>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2198;p47"/>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0" name="Google Shape;2199;p47"/>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2200;p47"/>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2" name="Google Shape;2201;p47"/>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2202;p47"/>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54" name="Google Shape;2203;p47"/>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2204;p47"/>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6" name="Google Shape;2205;p47"/>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57" name="Google Shape;2206;p47"/>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2207;p47"/>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9" name="Google Shape;2208;p47"/>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2209;p47"/>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2210;p47"/>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2211;p47"/>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2212;p47"/>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Emergency Department</a:t>
            </a:r>
            <a:endParaRPr lang="en-US"/>
          </a:p>
        </p:txBody>
      </p:sp>
      <p:grpSp>
        <p:nvGrpSpPr>
          <p:cNvPr id="3" name="Google Shape;7631;p84"/>
          <p:cNvGrpSpPr/>
          <p:nvPr/>
        </p:nvGrpSpPr>
        <p:grpSpPr>
          <a:xfrm>
            <a:off x="5032970" y="584304"/>
            <a:ext cx="540214" cy="531009"/>
            <a:chOff x="-24353075" y="3891250"/>
            <a:chExt cx="293800" cy="292225"/>
          </a:xfrm>
          <a:solidFill>
            <a:schemeClr val="bg1"/>
          </a:solidFill>
        </p:grpSpPr>
        <p:sp>
          <p:nvSpPr>
            <p:cNvPr id="4" name="Google Shape;7632;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 name="Google Shape;7633;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7" name="Picture 6"/>
          <p:cNvPicPr>
            <a:picLocks noChangeAspect="1"/>
          </p:cNvPicPr>
          <p:nvPr/>
        </p:nvPicPr>
        <p:blipFill>
          <a:blip r:embed="rId1"/>
          <a:stretch>
            <a:fillRect/>
          </a:stretch>
        </p:blipFill>
        <p:spPr>
          <a:xfrm>
            <a:off x="1897455" y="1457092"/>
            <a:ext cx="5349090" cy="3241288"/>
          </a:xfrm>
          <a:prstGeom prst="rect">
            <a:avLst/>
          </a:prstGeom>
          <a:ln>
            <a:noFill/>
          </a:ln>
          <a:effectLst>
            <a:outerShdw blurRad="292100" dist="139700" dir="2700000" algn="tl" rotWithShape="0">
              <a:srgbClr val="333333">
                <a:alpha val="65000"/>
              </a:srgbClr>
            </a:outerShdw>
          </a:effectLst>
        </p:spPr>
      </p:pic>
      <p:grpSp>
        <p:nvGrpSpPr>
          <p:cNvPr id="8" name="Google Shape;1877;p36"/>
          <p:cNvGrpSpPr/>
          <p:nvPr/>
        </p:nvGrpSpPr>
        <p:grpSpPr>
          <a:xfrm rot="2250850">
            <a:off x="8140850" y="-471163"/>
            <a:ext cx="1269908" cy="1604076"/>
            <a:chOff x="7395642" y="-600739"/>
            <a:chExt cx="2512512" cy="2665518"/>
          </a:xfrm>
        </p:grpSpPr>
        <p:sp>
          <p:nvSpPr>
            <p:cNvPr id="9" name="Google Shape;1878;p36"/>
            <p:cNvSpPr/>
            <p:nvPr/>
          </p:nvSpPr>
          <p:spPr>
            <a:xfrm rot="-2700000" flipH="1">
              <a:off x="7395642" y="157244"/>
              <a:ext cx="2512512" cy="1567979"/>
            </a:xfrm>
            <a:custGeom>
              <a:avLst/>
              <a:gdLst/>
              <a:ahLst/>
              <a:cxnLst/>
              <a:rect l="l" t="t" r="r" b="b"/>
              <a:pathLst>
                <a:path w="2825" h="1763" extrusionOk="0">
                  <a:moveTo>
                    <a:pt x="2816" y="1747"/>
                  </a:moveTo>
                  <a:lnTo>
                    <a:pt x="2244" y="1409"/>
                  </a:lnTo>
                  <a:lnTo>
                    <a:pt x="2256" y="1387"/>
                  </a:lnTo>
                  <a:lnTo>
                    <a:pt x="2119" y="1278"/>
                  </a:lnTo>
                  <a:lnTo>
                    <a:pt x="2139" y="1243"/>
                  </a:lnTo>
                  <a:lnTo>
                    <a:pt x="2124" y="1234"/>
                  </a:lnTo>
                  <a:lnTo>
                    <a:pt x="2104" y="1269"/>
                  </a:lnTo>
                  <a:lnTo>
                    <a:pt x="2080" y="1256"/>
                  </a:lnTo>
                  <a:lnTo>
                    <a:pt x="2111" y="1202"/>
                  </a:lnTo>
                  <a:lnTo>
                    <a:pt x="2064" y="1175"/>
                  </a:lnTo>
                  <a:lnTo>
                    <a:pt x="2054" y="1193"/>
                  </a:lnTo>
                  <a:lnTo>
                    <a:pt x="2006" y="1165"/>
                  </a:lnTo>
                  <a:lnTo>
                    <a:pt x="2058" y="1076"/>
                  </a:lnTo>
                  <a:lnTo>
                    <a:pt x="339" y="76"/>
                  </a:lnTo>
                  <a:lnTo>
                    <a:pt x="259" y="215"/>
                  </a:lnTo>
                  <a:lnTo>
                    <a:pt x="233" y="200"/>
                  </a:lnTo>
                  <a:lnTo>
                    <a:pt x="314" y="61"/>
                  </a:lnTo>
                  <a:lnTo>
                    <a:pt x="208" y="0"/>
                  </a:lnTo>
                  <a:lnTo>
                    <a:pt x="0" y="357"/>
                  </a:lnTo>
                  <a:lnTo>
                    <a:pt x="105" y="418"/>
                  </a:lnTo>
                  <a:lnTo>
                    <a:pt x="186" y="280"/>
                  </a:lnTo>
                  <a:lnTo>
                    <a:pt x="212" y="295"/>
                  </a:lnTo>
                  <a:lnTo>
                    <a:pt x="131" y="433"/>
                  </a:lnTo>
                  <a:lnTo>
                    <a:pt x="1850" y="1433"/>
                  </a:lnTo>
                  <a:lnTo>
                    <a:pt x="1902" y="1344"/>
                  </a:lnTo>
                  <a:lnTo>
                    <a:pt x="1949" y="1371"/>
                  </a:lnTo>
                  <a:lnTo>
                    <a:pt x="1939" y="1389"/>
                  </a:lnTo>
                  <a:lnTo>
                    <a:pt x="1986" y="1417"/>
                  </a:lnTo>
                  <a:lnTo>
                    <a:pt x="2017" y="1363"/>
                  </a:lnTo>
                  <a:lnTo>
                    <a:pt x="2041" y="1377"/>
                  </a:lnTo>
                  <a:lnTo>
                    <a:pt x="2020" y="1412"/>
                  </a:lnTo>
                  <a:lnTo>
                    <a:pt x="2035" y="1421"/>
                  </a:lnTo>
                  <a:lnTo>
                    <a:pt x="2056" y="1386"/>
                  </a:lnTo>
                  <a:lnTo>
                    <a:pt x="2219" y="1451"/>
                  </a:lnTo>
                  <a:lnTo>
                    <a:pt x="2231" y="1430"/>
                  </a:lnTo>
                  <a:lnTo>
                    <a:pt x="2808" y="1760"/>
                  </a:lnTo>
                  <a:cubicBezTo>
                    <a:pt x="2815" y="1764"/>
                    <a:pt x="2823" y="1764"/>
                    <a:pt x="2825" y="1761"/>
                  </a:cubicBezTo>
                  <a:cubicBezTo>
                    <a:pt x="2827" y="1757"/>
                    <a:pt x="2823" y="1751"/>
                    <a:pt x="2816" y="174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0" name="Google Shape;1879;p36"/>
            <p:cNvSpPr/>
            <p:nvPr/>
          </p:nvSpPr>
          <p:spPr>
            <a:xfrm rot="-2700000" flipH="1">
              <a:off x="7871774" y="-65668"/>
              <a:ext cx="1736968" cy="1149081"/>
            </a:xfrm>
            <a:custGeom>
              <a:avLst/>
              <a:gdLst/>
              <a:ahLst/>
              <a:cxnLst/>
              <a:rect l="l" t="t" r="r" b="b"/>
              <a:pathLst>
                <a:path w="1953" h="1292" extrusionOk="0">
                  <a:moveTo>
                    <a:pt x="0" y="365"/>
                  </a:moveTo>
                  <a:lnTo>
                    <a:pt x="194" y="0"/>
                  </a:lnTo>
                  <a:lnTo>
                    <a:pt x="1953" y="927"/>
                  </a:lnTo>
                  <a:lnTo>
                    <a:pt x="1760" y="1292"/>
                  </a:lnTo>
                  <a:lnTo>
                    <a:pt x="0" y="365"/>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1880;p36"/>
            <p:cNvSpPr/>
            <p:nvPr/>
          </p:nvSpPr>
          <p:spPr>
            <a:xfrm rot="18900000" flipH="1">
              <a:off x="7914398" y="11785"/>
              <a:ext cx="1602670" cy="991660"/>
            </a:xfrm>
            <a:custGeom>
              <a:avLst/>
              <a:gdLst/>
              <a:ahLst/>
              <a:cxnLst/>
              <a:rect l="l" t="t" r="r" b="b"/>
              <a:pathLst>
                <a:path w="1802" h="1115" extrusionOk="0">
                  <a:moveTo>
                    <a:pt x="0" y="230"/>
                  </a:moveTo>
                  <a:lnTo>
                    <a:pt x="122" y="0"/>
                  </a:lnTo>
                  <a:lnTo>
                    <a:pt x="1802" y="885"/>
                  </a:lnTo>
                  <a:lnTo>
                    <a:pt x="1680" y="1115"/>
                  </a:lnTo>
                  <a:lnTo>
                    <a:pt x="0" y="23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1881;p36"/>
            <p:cNvSpPr/>
            <p:nvPr/>
          </p:nvSpPr>
          <p:spPr>
            <a:xfrm rot="-2700000" flipH="1">
              <a:off x="8102078" y="125318"/>
              <a:ext cx="1585773" cy="862700"/>
            </a:xfrm>
            <a:custGeom>
              <a:avLst/>
              <a:gdLst/>
              <a:ahLst/>
              <a:cxnLst/>
              <a:rect l="l" t="t" r="r" b="b"/>
              <a:pathLst>
                <a:path w="1783" h="970" extrusionOk="0">
                  <a:moveTo>
                    <a:pt x="0" y="43"/>
                  </a:moveTo>
                  <a:lnTo>
                    <a:pt x="24" y="0"/>
                  </a:lnTo>
                  <a:lnTo>
                    <a:pt x="1783" y="927"/>
                  </a:lnTo>
                  <a:lnTo>
                    <a:pt x="1760" y="970"/>
                  </a:lnTo>
                  <a:lnTo>
                    <a:pt x="0" y="43"/>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1882;p36"/>
            <p:cNvSpPr/>
            <p:nvPr/>
          </p:nvSpPr>
          <p:spPr>
            <a:xfrm rot="-2700000" flipH="1">
              <a:off x="8391341" y="1120544"/>
              <a:ext cx="226793" cy="297943"/>
            </a:xfrm>
            <a:custGeom>
              <a:avLst/>
              <a:gdLst/>
              <a:ahLst/>
              <a:cxnLst/>
              <a:rect l="l" t="t" r="r" b="b"/>
              <a:pathLst>
                <a:path w="255" h="335" extrusionOk="0">
                  <a:moveTo>
                    <a:pt x="0" y="278"/>
                  </a:moveTo>
                  <a:lnTo>
                    <a:pt x="147" y="0"/>
                  </a:lnTo>
                  <a:lnTo>
                    <a:pt x="255" y="57"/>
                  </a:lnTo>
                  <a:lnTo>
                    <a:pt x="108" y="335"/>
                  </a:lnTo>
                  <a:lnTo>
                    <a:pt x="0" y="278"/>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 name="Google Shape;1883;p36"/>
            <p:cNvSpPr/>
            <p:nvPr/>
          </p:nvSpPr>
          <p:spPr>
            <a:xfrm rot="-2700000" flipH="1">
              <a:off x="8419802" y="1135664"/>
              <a:ext cx="169872" cy="267704"/>
            </a:xfrm>
            <a:custGeom>
              <a:avLst/>
              <a:gdLst/>
              <a:ahLst/>
              <a:cxnLst/>
              <a:rect l="l" t="t" r="r" b="b"/>
              <a:pathLst>
                <a:path w="191" h="301" extrusionOk="0">
                  <a:moveTo>
                    <a:pt x="0" y="278"/>
                  </a:moveTo>
                  <a:lnTo>
                    <a:pt x="147" y="0"/>
                  </a:lnTo>
                  <a:lnTo>
                    <a:pt x="191" y="23"/>
                  </a:lnTo>
                  <a:lnTo>
                    <a:pt x="44" y="301"/>
                  </a:lnTo>
                  <a:lnTo>
                    <a:pt x="0" y="278"/>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5" name="Google Shape;1884;p36"/>
            <p:cNvSpPr/>
            <p:nvPr/>
          </p:nvSpPr>
          <p:spPr>
            <a:xfrm rot="-2700000" flipH="1">
              <a:off x="8036544" y="58295"/>
              <a:ext cx="1436356" cy="809337"/>
            </a:xfrm>
            <a:custGeom>
              <a:avLst/>
              <a:gdLst/>
              <a:ahLst/>
              <a:cxnLst/>
              <a:rect l="l" t="t" r="r" b="b"/>
              <a:pathLst>
                <a:path w="1615" h="910" extrusionOk="0">
                  <a:moveTo>
                    <a:pt x="0" y="82"/>
                  </a:moveTo>
                  <a:lnTo>
                    <a:pt x="43" y="0"/>
                  </a:lnTo>
                  <a:lnTo>
                    <a:pt x="1615" y="828"/>
                  </a:lnTo>
                  <a:lnTo>
                    <a:pt x="1572" y="910"/>
                  </a:lnTo>
                  <a:lnTo>
                    <a:pt x="0" y="82"/>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1885;p36"/>
            <p:cNvSpPr/>
            <p:nvPr/>
          </p:nvSpPr>
          <p:spPr>
            <a:xfrm rot="-2700000" flipH="1">
              <a:off x="8974837" y="-390679"/>
              <a:ext cx="62257" cy="85381"/>
            </a:xfrm>
            <a:custGeom>
              <a:avLst/>
              <a:gdLst/>
              <a:ahLst/>
              <a:cxnLst/>
              <a:rect l="l" t="t" r="r" b="b"/>
              <a:pathLst>
                <a:path w="70" h="96" extrusionOk="0">
                  <a:moveTo>
                    <a:pt x="0" y="82"/>
                  </a:moveTo>
                  <a:lnTo>
                    <a:pt x="43" y="0"/>
                  </a:lnTo>
                  <a:lnTo>
                    <a:pt x="70" y="14"/>
                  </a:lnTo>
                  <a:lnTo>
                    <a:pt x="26" y="96"/>
                  </a:lnTo>
                  <a:lnTo>
                    <a:pt x="0" y="82"/>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Google Shape;1886;p36"/>
            <p:cNvSpPr/>
            <p:nvPr/>
          </p:nvSpPr>
          <p:spPr>
            <a:xfrm rot="-2700000" flipH="1">
              <a:off x="8406926" y="1284116"/>
              <a:ext cx="128961" cy="185881"/>
            </a:xfrm>
            <a:custGeom>
              <a:avLst/>
              <a:gdLst/>
              <a:ahLst/>
              <a:cxnLst/>
              <a:rect l="l" t="t" r="r" b="b"/>
              <a:pathLst>
                <a:path w="145" h="209" extrusionOk="0">
                  <a:moveTo>
                    <a:pt x="48" y="209"/>
                  </a:moveTo>
                  <a:lnTo>
                    <a:pt x="145" y="26"/>
                  </a:lnTo>
                  <a:lnTo>
                    <a:pt x="97" y="0"/>
                  </a:lnTo>
                  <a:lnTo>
                    <a:pt x="0" y="183"/>
                  </a:lnTo>
                  <a:lnTo>
                    <a:pt x="48" y="209"/>
                  </a:lnTo>
                  <a:close/>
                </a:path>
              </a:pathLst>
            </a:custGeom>
            <a:solidFill>
              <a:schemeClr val="accent3"/>
            </a:solidFill>
            <a:ln>
              <a:noFill/>
            </a:ln>
          </p:spPr>
          <p:txBody>
            <a:bodyPr spcFirstLastPara="1" wrap="square" lIns="90000" tIns="30225" rIns="90000" bIns="302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 name="Google Shape;1887;p36"/>
            <p:cNvSpPr/>
            <p:nvPr/>
          </p:nvSpPr>
          <p:spPr>
            <a:xfrm rot="-2700000" flipH="1">
              <a:off x="8383882" y="1313886"/>
              <a:ext cx="146748" cy="218788"/>
            </a:xfrm>
            <a:custGeom>
              <a:avLst/>
              <a:gdLst/>
              <a:ahLst/>
              <a:cxnLst/>
              <a:rect l="l" t="t" r="r" b="b"/>
              <a:pathLst>
                <a:path w="165" h="246" extrusionOk="0">
                  <a:moveTo>
                    <a:pt x="49" y="246"/>
                  </a:moveTo>
                  <a:lnTo>
                    <a:pt x="165" y="26"/>
                  </a:lnTo>
                  <a:lnTo>
                    <a:pt x="117" y="0"/>
                  </a:lnTo>
                  <a:lnTo>
                    <a:pt x="0" y="220"/>
                  </a:lnTo>
                  <a:lnTo>
                    <a:pt x="49" y="246"/>
                  </a:lnTo>
                  <a:close/>
                </a:path>
              </a:pathLst>
            </a:custGeom>
            <a:solidFill>
              <a:schemeClr val="accent2"/>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1888;p36"/>
            <p:cNvSpPr/>
            <p:nvPr/>
          </p:nvSpPr>
          <p:spPr>
            <a:xfrm rot="-2700000" flipH="1">
              <a:off x="8390471" y="1392428"/>
              <a:ext cx="99611" cy="169872"/>
            </a:xfrm>
            <a:custGeom>
              <a:avLst/>
              <a:gdLst/>
              <a:ahLst/>
              <a:cxnLst/>
              <a:rect l="l" t="t" r="r" b="b"/>
              <a:pathLst>
                <a:path w="112" h="191" extrusionOk="0">
                  <a:moveTo>
                    <a:pt x="15" y="191"/>
                  </a:moveTo>
                  <a:lnTo>
                    <a:pt x="112" y="8"/>
                  </a:lnTo>
                  <a:lnTo>
                    <a:pt x="96" y="0"/>
                  </a:lnTo>
                  <a:lnTo>
                    <a:pt x="0" y="183"/>
                  </a:lnTo>
                  <a:lnTo>
                    <a:pt x="15" y="191"/>
                  </a:lnTo>
                  <a:close/>
                </a:path>
              </a:pathLst>
            </a:custGeom>
            <a:solidFill>
              <a:schemeClr val="accent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1889;p36"/>
            <p:cNvSpPr/>
            <p:nvPr/>
          </p:nvSpPr>
          <p:spPr>
            <a:xfrm rot="-2700000" flipH="1">
              <a:off x="8409786" y="1403931"/>
              <a:ext cx="72930" cy="108505"/>
            </a:xfrm>
            <a:custGeom>
              <a:avLst/>
              <a:gdLst/>
              <a:ahLst/>
              <a:cxnLst/>
              <a:rect l="l" t="t" r="r" b="b"/>
              <a:pathLst>
                <a:path w="82" h="122" extrusionOk="0">
                  <a:moveTo>
                    <a:pt x="24" y="122"/>
                  </a:moveTo>
                  <a:lnTo>
                    <a:pt x="82" y="12"/>
                  </a:lnTo>
                  <a:lnTo>
                    <a:pt x="58" y="0"/>
                  </a:lnTo>
                  <a:lnTo>
                    <a:pt x="0" y="110"/>
                  </a:lnTo>
                  <a:lnTo>
                    <a:pt x="24" y="122"/>
                  </a:lnTo>
                  <a:close/>
                </a:path>
              </a:pathLst>
            </a:custGeom>
            <a:solidFill>
              <a:srgbClr val="04456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1" name="Google Shape;1890;p36"/>
            <p:cNvSpPr/>
            <p:nvPr/>
          </p:nvSpPr>
          <p:spPr>
            <a:xfrm rot="-2700000" flipH="1">
              <a:off x="8424184" y="1326721"/>
              <a:ext cx="86270" cy="92496"/>
            </a:xfrm>
            <a:custGeom>
              <a:avLst/>
              <a:gdLst/>
              <a:ahLst/>
              <a:cxnLst/>
              <a:rect l="l" t="t" r="r" b="b"/>
              <a:pathLst>
                <a:path w="97" h="104" extrusionOk="0">
                  <a:moveTo>
                    <a:pt x="24" y="104"/>
                  </a:moveTo>
                  <a:lnTo>
                    <a:pt x="97" y="25"/>
                  </a:lnTo>
                  <a:lnTo>
                    <a:pt x="49" y="0"/>
                  </a:lnTo>
                  <a:lnTo>
                    <a:pt x="0" y="92"/>
                  </a:lnTo>
                  <a:lnTo>
                    <a:pt x="24" y="104"/>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1891;p36"/>
            <p:cNvSpPr/>
            <p:nvPr/>
          </p:nvSpPr>
          <p:spPr>
            <a:xfrm rot="-2700000" flipH="1">
              <a:off x="8399002" y="1342346"/>
              <a:ext cx="116509" cy="161867"/>
            </a:xfrm>
            <a:custGeom>
              <a:avLst/>
              <a:gdLst/>
              <a:ahLst/>
              <a:cxnLst/>
              <a:rect l="l" t="t" r="r" b="b"/>
              <a:pathLst>
                <a:path w="131" h="182" extrusionOk="0">
                  <a:moveTo>
                    <a:pt x="49" y="182"/>
                  </a:moveTo>
                  <a:lnTo>
                    <a:pt x="131" y="26"/>
                  </a:lnTo>
                  <a:lnTo>
                    <a:pt x="83" y="0"/>
                  </a:lnTo>
                  <a:lnTo>
                    <a:pt x="0" y="156"/>
                  </a:lnTo>
                  <a:lnTo>
                    <a:pt x="49" y="182"/>
                  </a:lnTo>
                  <a:close/>
                </a:path>
              </a:pathLst>
            </a:custGeom>
            <a:solidFill>
              <a:schemeClr val="accent3"/>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1892;p36"/>
            <p:cNvSpPr/>
            <p:nvPr/>
          </p:nvSpPr>
          <p:spPr>
            <a:xfrm rot="-2700000" flipH="1">
              <a:off x="8402608" y="1415682"/>
              <a:ext cx="74708" cy="122735"/>
            </a:xfrm>
            <a:custGeom>
              <a:avLst/>
              <a:gdLst/>
              <a:ahLst/>
              <a:cxnLst/>
              <a:rect l="l" t="t" r="r" b="b"/>
              <a:pathLst>
                <a:path w="84" h="138" extrusionOk="0">
                  <a:moveTo>
                    <a:pt x="16" y="138"/>
                  </a:moveTo>
                  <a:lnTo>
                    <a:pt x="84" y="9"/>
                  </a:lnTo>
                  <a:lnTo>
                    <a:pt x="68" y="0"/>
                  </a:lnTo>
                  <a:lnTo>
                    <a:pt x="0" y="130"/>
                  </a:lnTo>
                  <a:lnTo>
                    <a:pt x="16" y="138"/>
                  </a:lnTo>
                  <a:close/>
                </a:path>
              </a:pathLst>
            </a:custGeom>
            <a:solidFill>
              <a:schemeClr val="accent3"/>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1893;p36"/>
            <p:cNvSpPr/>
            <p:nvPr/>
          </p:nvSpPr>
          <p:spPr>
            <a:xfrm rot="-2700000" flipH="1">
              <a:off x="8891923" y="-600739"/>
              <a:ext cx="267705" cy="375319"/>
            </a:xfrm>
            <a:custGeom>
              <a:avLst/>
              <a:gdLst/>
              <a:ahLst/>
              <a:cxnLst/>
              <a:rect l="l" t="t" r="r" b="b"/>
              <a:pathLst>
                <a:path w="301" h="422" extrusionOk="0">
                  <a:moveTo>
                    <a:pt x="0" y="365"/>
                  </a:moveTo>
                  <a:lnTo>
                    <a:pt x="193" y="0"/>
                  </a:lnTo>
                  <a:lnTo>
                    <a:pt x="301" y="57"/>
                  </a:lnTo>
                  <a:lnTo>
                    <a:pt x="108" y="422"/>
                  </a:lnTo>
                  <a:lnTo>
                    <a:pt x="0" y="365"/>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1894;p36"/>
            <p:cNvSpPr/>
            <p:nvPr/>
          </p:nvSpPr>
          <p:spPr>
            <a:xfrm rot="-2700000" flipH="1">
              <a:off x="8912693" y="-561736"/>
              <a:ext cx="226793" cy="297943"/>
            </a:xfrm>
            <a:custGeom>
              <a:avLst/>
              <a:gdLst/>
              <a:ahLst/>
              <a:cxnLst/>
              <a:rect l="l" t="t" r="r" b="b"/>
              <a:pathLst>
                <a:path w="255" h="335" extrusionOk="0">
                  <a:moveTo>
                    <a:pt x="0" y="278"/>
                  </a:moveTo>
                  <a:lnTo>
                    <a:pt x="147" y="0"/>
                  </a:lnTo>
                  <a:lnTo>
                    <a:pt x="255" y="57"/>
                  </a:lnTo>
                  <a:lnTo>
                    <a:pt x="108" y="335"/>
                  </a:lnTo>
                  <a:lnTo>
                    <a:pt x="0" y="278"/>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1895;p36"/>
            <p:cNvSpPr/>
            <p:nvPr/>
          </p:nvSpPr>
          <p:spPr>
            <a:xfrm rot="-2700000" flipH="1">
              <a:off x="8958941" y="-513709"/>
              <a:ext cx="134297" cy="201890"/>
            </a:xfrm>
            <a:custGeom>
              <a:avLst/>
              <a:gdLst/>
              <a:ahLst/>
              <a:cxnLst/>
              <a:rect l="l" t="t" r="r" b="b"/>
              <a:pathLst>
                <a:path w="151" h="227" extrusionOk="0">
                  <a:moveTo>
                    <a:pt x="0" y="203"/>
                  </a:moveTo>
                  <a:lnTo>
                    <a:pt x="107" y="0"/>
                  </a:lnTo>
                  <a:lnTo>
                    <a:pt x="151" y="23"/>
                  </a:lnTo>
                  <a:lnTo>
                    <a:pt x="44" y="227"/>
                  </a:lnTo>
                  <a:lnTo>
                    <a:pt x="0" y="203"/>
                  </a:lnTo>
                  <a:close/>
                </a:path>
              </a:pathLst>
            </a:custGeom>
            <a:solidFill>
              <a:schemeClr val="accent1"/>
            </a:solidFill>
            <a:ln>
              <a:noFill/>
            </a:ln>
          </p:spPr>
          <p:txBody>
            <a:bodyPr spcFirstLastPara="1" wrap="square" lIns="90000" tIns="36700" rIns="90000" bIns="367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1896;p36"/>
            <p:cNvSpPr/>
            <p:nvPr/>
          </p:nvSpPr>
          <p:spPr>
            <a:xfrm rot="-2700000" flipH="1">
              <a:off x="8423442" y="1428703"/>
              <a:ext cx="46248" cy="59589"/>
            </a:xfrm>
            <a:custGeom>
              <a:avLst/>
              <a:gdLst/>
              <a:ahLst/>
              <a:cxnLst/>
              <a:rect l="l" t="t" r="r" b="b"/>
              <a:pathLst>
                <a:path w="52" h="67" extrusionOk="0">
                  <a:moveTo>
                    <a:pt x="24" y="67"/>
                  </a:moveTo>
                  <a:lnTo>
                    <a:pt x="52" y="12"/>
                  </a:lnTo>
                  <a:lnTo>
                    <a:pt x="28" y="0"/>
                  </a:lnTo>
                  <a:lnTo>
                    <a:pt x="0" y="54"/>
                  </a:lnTo>
                  <a:lnTo>
                    <a:pt x="24" y="67"/>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1897;p36"/>
            <p:cNvSpPr/>
            <p:nvPr/>
          </p:nvSpPr>
          <p:spPr>
            <a:xfrm rot="-2700000" flipH="1">
              <a:off x="8322724" y="1473406"/>
              <a:ext cx="177877" cy="149416"/>
            </a:xfrm>
            <a:custGeom>
              <a:avLst/>
              <a:gdLst/>
              <a:ahLst/>
              <a:cxnLst/>
              <a:rect l="l" t="t" r="r" b="b"/>
              <a:pathLst>
                <a:path w="200" h="168" extrusionOk="0">
                  <a:moveTo>
                    <a:pt x="165" y="168"/>
                  </a:moveTo>
                  <a:lnTo>
                    <a:pt x="200" y="103"/>
                  </a:lnTo>
                  <a:lnTo>
                    <a:pt x="58" y="0"/>
                  </a:lnTo>
                  <a:lnTo>
                    <a:pt x="0" y="110"/>
                  </a:lnTo>
                  <a:lnTo>
                    <a:pt x="165" y="168"/>
                  </a:lnTo>
                  <a:close/>
                </a:path>
              </a:pathLst>
            </a:custGeom>
            <a:solidFill>
              <a:schemeClr val="accent2"/>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1898;p36"/>
            <p:cNvSpPr/>
            <p:nvPr/>
          </p:nvSpPr>
          <p:spPr>
            <a:xfrm rot="-2700000" flipH="1">
              <a:off x="8334838" y="1498448"/>
              <a:ext cx="157421" cy="109394"/>
            </a:xfrm>
            <a:custGeom>
              <a:avLst/>
              <a:gdLst/>
              <a:ahLst/>
              <a:cxnLst/>
              <a:rect l="l" t="t" r="r" b="b"/>
              <a:pathLst>
                <a:path w="177" h="123" extrusionOk="0">
                  <a:moveTo>
                    <a:pt x="160" y="123"/>
                  </a:moveTo>
                  <a:lnTo>
                    <a:pt x="177" y="91"/>
                  </a:lnTo>
                  <a:lnTo>
                    <a:pt x="29" y="0"/>
                  </a:lnTo>
                  <a:lnTo>
                    <a:pt x="0" y="54"/>
                  </a:lnTo>
                  <a:lnTo>
                    <a:pt x="160" y="123"/>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1899;p36"/>
            <p:cNvSpPr/>
            <p:nvPr/>
          </p:nvSpPr>
          <p:spPr>
            <a:xfrm rot="-2700000" flipH="1">
              <a:off x="8031547" y="1770394"/>
              <a:ext cx="540746" cy="294385"/>
            </a:xfrm>
            <a:custGeom>
              <a:avLst/>
              <a:gdLst/>
              <a:ahLst/>
              <a:cxnLst/>
              <a:rect l="l" t="t" r="r" b="b"/>
              <a:pathLst>
                <a:path w="608" h="331" extrusionOk="0">
                  <a:moveTo>
                    <a:pt x="607" y="328"/>
                  </a:moveTo>
                  <a:lnTo>
                    <a:pt x="607" y="328"/>
                  </a:lnTo>
                  <a:cubicBezTo>
                    <a:pt x="609" y="324"/>
                    <a:pt x="605" y="318"/>
                    <a:pt x="598" y="314"/>
                  </a:cubicBezTo>
                  <a:lnTo>
                    <a:pt x="11" y="0"/>
                  </a:lnTo>
                  <a:lnTo>
                    <a:pt x="0" y="22"/>
                  </a:lnTo>
                  <a:lnTo>
                    <a:pt x="591" y="327"/>
                  </a:lnTo>
                  <a:cubicBezTo>
                    <a:pt x="598" y="331"/>
                    <a:pt x="606" y="332"/>
                    <a:pt x="607" y="32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1900;p36"/>
            <p:cNvSpPr/>
            <p:nvPr/>
          </p:nvSpPr>
          <p:spPr>
            <a:xfrm rot="-2700000" flipH="1">
              <a:off x="8032881" y="1775394"/>
              <a:ext cx="538078" cy="288160"/>
            </a:xfrm>
            <a:custGeom>
              <a:avLst/>
              <a:gdLst/>
              <a:ahLst/>
              <a:cxnLst/>
              <a:rect l="l" t="t" r="r" b="b"/>
              <a:pathLst>
                <a:path w="605" h="324" extrusionOk="0">
                  <a:moveTo>
                    <a:pt x="604" y="323"/>
                  </a:moveTo>
                  <a:lnTo>
                    <a:pt x="604" y="323"/>
                  </a:lnTo>
                  <a:cubicBezTo>
                    <a:pt x="606" y="321"/>
                    <a:pt x="603" y="318"/>
                    <a:pt x="600" y="316"/>
                  </a:cubicBezTo>
                  <a:lnTo>
                    <a:pt x="6" y="0"/>
                  </a:lnTo>
                  <a:lnTo>
                    <a:pt x="0" y="11"/>
                  </a:lnTo>
                  <a:lnTo>
                    <a:pt x="596" y="323"/>
                  </a:lnTo>
                  <a:cubicBezTo>
                    <a:pt x="600" y="325"/>
                    <a:pt x="604" y="325"/>
                    <a:pt x="604" y="32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1901;p36"/>
            <p:cNvSpPr/>
            <p:nvPr/>
          </p:nvSpPr>
          <p:spPr>
            <a:xfrm rot="-2700000" flipH="1">
              <a:off x="8401103" y="1043482"/>
              <a:ext cx="61368" cy="89828"/>
            </a:xfrm>
            <a:custGeom>
              <a:avLst/>
              <a:gdLst/>
              <a:ahLst/>
              <a:cxnLst/>
              <a:rect l="l" t="t" r="r" b="b"/>
              <a:pathLst>
                <a:path w="69" h="101" extrusionOk="0">
                  <a:moveTo>
                    <a:pt x="0" y="89"/>
                  </a:moveTo>
                  <a:lnTo>
                    <a:pt x="47" y="0"/>
                  </a:lnTo>
                  <a:lnTo>
                    <a:pt x="69" y="12"/>
                  </a:lnTo>
                  <a:lnTo>
                    <a:pt x="22"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1902;p36"/>
            <p:cNvSpPr/>
            <p:nvPr/>
          </p:nvSpPr>
          <p:spPr>
            <a:xfrm rot="-2700000" flipH="1">
              <a:off x="8422023" y="954066"/>
              <a:ext cx="40912" cy="49805"/>
            </a:xfrm>
            <a:custGeom>
              <a:avLst/>
              <a:gdLst/>
              <a:ahLst/>
              <a:cxnLst/>
              <a:rect l="l" t="t" r="r" b="b"/>
              <a:pathLst>
                <a:path w="46" h="56" extrusionOk="0">
                  <a:moveTo>
                    <a:pt x="0" y="44"/>
                  </a:moveTo>
                  <a:lnTo>
                    <a:pt x="23" y="0"/>
                  </a:lnTo>
                  <a:lnTo>
                    <a:pt x="46"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1903;p36"/>
            <p:cNvSpPr/>
            <p:nvPr/>
          </p:nvSpPr>
          <p:spPr>
            <a:xfrm rot="-2700000" flipH="1">
              <a:off x="8464936" y="837336"/>
              <a:ext cx="61368" cy="88938"/>
            </a:xfrm>
            <a:custGeom>
              <a:avLst/>
              <a:gdLst/>
              <a:ahLst/>
              <a:cxnLst/>
              <a:rect l="l" t="t" r="r" b="b"/>
              <a:pathLst>
                <a:path w="69" h="100" extrusionOk="0">
                  <a:moveTo>
                    <a:pt x="0" y="89"/>
                  </a:moveTo>
                  <a:lnTo>
                    <a:pt x="47" y="0"/>
                  </a:lnTo>
                  <a:lnTo>
                    <a:pt x="69" y="12"/>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1904;p36"/>
            <p:cNvSpPr/>
            <p:nvPr/>
          </p:nvSpPr>
          <p:spPr>
            <a:xfrm rot="-2700000" flipH="1">
              <a:off x="8497324" y="733439"/>
              <a:ext cx="61368" cy="89828"/>
            </a:xfrm>
            <a:custGeom>
              <a:avLst/>
              <a:gdLst/>
              <a:ahLst/>
              <a:cxnLst/>
              <a:rect l="l" t="t" r="r" b="b"/>
              <a:pathLst>
                <a:path w="69" h="101" extrusionOk="0">
                  <a:moveTo>
                    <a:pt x="0" y="89"/>
                  </a:moveTo>
                  <a:lnTo>
                    <a:pt x="47" y="0"/>
                  </a:lnTo>
                  <a:lnTo>
                    <a:pt x="69" y="12"/>
                  </a:lnTo>
                  <a:lnTo>
                    <a:pt x="23"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6" name="Google Shape;1905;p36"/>
            <p:cNvSpPr/>
            <p:nvPr/>
          </p:nvSpPr>
          <p:spPr>
            <a:xfrm rot="-2700000" flipH="1">
              <a:off x="8518243" y="644024"/>
              <a:ext cx="40912" cy="49805"/>
            </a:xfrm>
            <a:custGeom>
              <a:avLst/>
              <a:gdLst/>
              <a:ahLst/>
              <a:cxnLst/>
              <a:rect l="l" t="t" r="r" b="b"/>
              <a:pathLst>
                <a:path w="46" h="56" extrusionOk="0">
                  <a:moveTo>
                    <a:pt x="0" y="44"/>
                  </a:moveTo>
                  <a:lnTo>
                    <a:pt x="24" y="0"/>
                  </a:lnTo>
                  <a:lnTo>
                    <a:pt x="46"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1906;p36"/>
            <p:cNvSpPr/>
            <p:nvPr/>
          </p:nvSpPr>
          <p:spPr>
            <a:xfrm rot="-2700000" flipH="1">
              <a:off x="8561156" y="527294"/>
              <a:ext cx="61368" cy="88938"/>
            </a:xfrm>
            <a:custGeom>
              <a:avLst/>
              <a:gdLst/>
              <a:ahLst/>
              <a:cxnLst/>
              <a:rect l="l" t="t" r="r" b="b"/>
              <a:pathLst>
                <a:path w="69" h="100" extrusionOk="0">
                  <a:moveTo>
                    <a:pt x="0" y="89"/>
                  </a:moveTo>
                  <a:lnTo>
                    <a:pt x="47" y="0"/>
                  </a:lnTo>
                  <a:lnTo>
                    <a:pt x="69" y="12"/>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1907;p36"/>
            <p:cNvSpPr/>
            <p:nvPr/>
          </p:nvSpPr>
          <p:spPr>
            <a:xfrm rot="-2700000" flipH="1">
              <a:off x="8592916" y="424026"/>
              <a:ext cx="61368" cy="89828"/>
            </a:xfrm>
            <a:custGeom>
              <a:avLst/>
              <a:gdLst/>
              <a:ahLst/>
              <a:cxnLst/>
              <a:rect l="l" t="t" r="r" b="b"/>
              <a:pathLst>
                <a:path w="69" h="101" extrusionOk="0">
                  <a:moveTo>
                    <a:pt x="0" y="89"/>
                  </a:moveTo>
                  <a:lnTo>
                    <a:pt x="47" y="0"/>
                  </a:lnTo>
                  <a:lnTo>
                    <a:pt x="69" y="12"/>
                  </a:lnTo>
                  <a:lnTo>
                    <a:pt x="22"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1908;p36"/>
            <p:cNvSpPr/>
            <p:nvPr/>
          </p:nvSpPr>
          <p:spPr>
            <a:xfrm rot="-2700000" flipH="1">
              <a:off x="8614594" y="334295"/>
              <a:ext cx="40022" cy="49805"/>
            </a:xfrm>
            <a:custGeom>
              <a:avLst/>
              <a:gdLst/>
              <a:ahLst/>
              <a:cxnLst/>
              <a:rect l="l" t="t" r="r" b="b"/>
              <a:pathLst>
                <a:path w="45" h="56" extrusionOk="0">
                  <a:moveTo>
                    <a:pt x="0" y="44"/>
                  </a:moveTo>
                  <a:lnTo>
                    <a:pt x="23" y="0"/>
                  </a:lnTo>
                  <a:lnTo>
                    <a:pt x="45"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 name="Google Shape;1909;p36"/>
            <p:cNvSpPr/>
            <p:nvPr/>
          </p:nvSpPr>
          <p:spPr>
            <a:xfrm rot="-2700000" flipH="1">
              <a:off x="8656748" y="217880"/>
              <a:ext cx="61368" cy="88938"/>
            </a:xfrm>
            <a:custGeom>
              <a:avLst/>
              <a:gdLst/>
              <a:ahLst/>
              <a:cxnLst/>
              <a:rect l="l" t="t" r="r" b="b"/>
              <a:pathLst>
                <a:path w="69" h="100" extrusionOk="0">
                  <a:moveTo>
                    <a:pt x="0" y="89"/>
                  </a:moveTo>
                  <a:lnTo>
                    <a:pt x="47" y="0"/>
                  </a:lnTo>
                  <a:lnTo>
                    <a:pt x="69" y="11"/>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1910;p36"/>
            <p:cNvSpPr/>
            <p:nvPr/>
          </p:nvSpPr>
          <p:spPr>
            <a:xfrm rot="-2700000" flipH="1">
              <a:off x="8689136" y="113983"/>
              <a:ext cx="61368" cy="89828"/>
            </a:xfrm>
            <a:custGeom>
              <a:avLst/>
              <a:gdLst/>
              <a:ahLst/>
              <a:cxnLst/>
              <a:rect l="l" t="t" r="r" b="b"/>
              <a:pathLst>
                <a:path w="69" h="101" extrusionOk="0">
                  <a:moveTo>
                    <a:pt x="0" y="89"/>
                  </a:moveTo>
                  <a:lnTo>
                    <a:pt x="47" y="0"/>
                  </a:lnTo>
                  <a:lnTo>
                    <a:pt x="69" y="12"/>
                  </a:lnTo>
                  <a:lnTo>
                    <a:pt x="22"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1911;p36"/>
            <p:cNvSpPr/>
            <p:nvPr/>
          </p:nvSpPr>
          <p:spPr>
            <a:xfrm rot="-2700000" flipH="1">
              <a:off x="8710055" y="24567"/>
              <a:ext cx="40912" cy="49805"/>
            </a:xfrm>
            <a:custGeom>
              <a:avLst/>
              <a:gdLst/>
              <a:ahLst/>
              <a:cxnLst/>
              <a:rect l="l" t="t" r="r" b="b"/>
              <a:pathLst>
                <a:path w="46" h="56" extrusionOk="0">
                  <a:moveTo>
                    <a:pt x="0" y="44"/>
                  </a:moveTo>
                  <a:lnTo>
                    <a:pt x="24" y="0"/>
                  </a:lnTo>
                  <a:lnTo>
                    <a:pt x="46"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3" name="Google Shape;1912;p36"/>
            <p:cNvSpPr/>
            <p:nvPr/>
          </p:nvSpPr>
          <p:spPr>
            <a:xfrm rot="-2700000" flipH="1">
              <a:off x="8752969" y="-92163"/>
              <a:ext cx="61368" cy="88938"/>
            </a:xfrm>
            <a:custGeom>
              <a:avLst/>
              <a:gdLst/>
              <a:ahLst/>
              <a:cxnLst/>
              <a:rect l="l" t="t" r="r" b="b"/>
              <a:pathLst>
                <a:path w="69" h="100" extrusionOk="0">
                  <a:moveTo>
                    <a:pt x="0" y="89"/>
                  </a:moveTo>
                  <a:lnTo>
                    <a:pt x="47" y="0"/>
                  </a:lnTo>
                  <a:lnTo>
                    <a:pt x="69" y="12"/>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 name="Google Shape;2193;p47"/>
          <p:cNvGrpSpPr/>
          <p:nvPr/>
        </p:nvGrpSpPr>
        <p:grpSpPr>
          <a:xfrm rot="10326416">
            <a:off x="6451312" y="4074994"/>
            <a:ext cx="1056855" cy="896847"/>
            <a:chOff x="-800109" y="3421521"/>
            <a:chExt cx="3068580" cy="3304772"/>
          </a:xfrm>
        </p:grpSpPr>
        <p:sp>
          <p:nvSpPr>
            <p:cNvPr id="45" name="Google Shape;2194;p47"/>
            <p:cNvSpPr/>
            <p:nvPr/>
          </p:nvSpPr>
          <p:spPr>
            <a:xfrm>
              <a:off x="-648165" y="3541695"/>
              <a:ext cx="2916636"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6" name="Google Shape;2195;p47"/>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2196;p47"/>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8" name="Google Shape;2197;p47"/>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2198;p47"/>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0" name="Google Shape;2199;p47"/>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2200;p47"/>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2" name="Google Shape;2201;p47"/>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2202;p47"/>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54" name="Google Shape;2203;p47"/>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2204;p47"/>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6" name="Google Shape;2205;p47"/>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57" name="Google Shape;2206;p47"/>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2207;p47"/>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9" name="Google Shape;2208;p47"/>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2209;p47"/>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2210;p47"/>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2211;p47"/>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2212;p47"/>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Google Shape;2011;p40"/>
          <p:cNvSpPr txBox="1">
            <a:spLocks noGrp="1"/>
          </p:cNvSpPr>
          <p:nvPr>
            <p:ph type="title"/>
          </p:nvPr>
        </p:nvSpPr>
        <p:spPr>
          <a:xfrm>
            <a:off x="3084002" y="1802700"/>
            <a:ext cx="6059998" cy="15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a:t>Patient Smart Room</a:t>
            </a:r>
            <a:endParaRPr lang="en-US" sz="4400"/>
          </a:p>
        </p:txBody>
      </p:sp>
      <p:sp>
        <p:nvSpPr>
          <p:cNvPr id="2012" name="Google Shape;2012;p40"/>
          <p:cNvSpPr txBox="1">
            <a:spLocks noGrp="1"/>
          </p:cNvSpPr>
          <p:nvPr>
            <p:ph type="title" idx="2"/>
          </p:nvPr>
        </p:nvSpPr>
        <p:spPr>
          <a:xfrm>
            <a:off x="1725297" y="1802700"/>
            <a:ext cx="1206300" cy="15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04</a:t>
            </a:r>
            <a:endParaRPr lang="en-GB"/>
          </a:p>
        </p:txBody>
      </p:sp>
      <p:grpSp>
        <p:nvGrpSpPr>
          <p:cNvPr id="2013" name="Google Shape;2013;p40"/>
          <p:cNvGrpSpPr/>
          <p:nvPr/>
        </p:nvGrpSpPr>
        <p:grpSpPr>
          <a:xfrm rot="6432335" flipH="1">
            <a:off x="6417208" y="1847373"/>
            <a:ext cx="3643632" cy="3924087"/>
            <a:chOff x="-800109" y="3421521"/>
            <a:chExt cx="3068580" cy="3304772"/>
          </a:xfrm>
        </p:grpSpPr>
        <p:sp>
          <p:nvSpPr>
            <p:cNvPr id="2014" name="Google Shape;2014;p40"/>
            <p:cNvSpPr/>
            <p:nvPr/>
          </p:nvSpPr>
          <p:spPr>
            <a:xfrm>
              <a:off x="-648165" y="3541695"/>
              <a:ext cx="2916636"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015" name="Google Shape;2015;p40"/>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16" name="Google Shape;2016;p40"/>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17" name="Google Shape;2017;p40"/>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18" name="Google Shape;2018;p40"/>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19" name="Google Shape;2019;p40"/>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0" name="Google Shape;2020;p40"/>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1" name="Google Shape;2021;p40"/>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2" name="Google Shape;2022;p40"/>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023" name="Google Shape;2023;p40"/>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4" name="Google Shape;2024;p40"/>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5" name="Google Shape;2025;p40"/>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026" name="Google Shape;2026;p40"/>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7" name="Google Shape;2027;p40"/>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8" name="Google Shape;2028;p40"/>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9" name="Google Shape;2029;p40"/>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0" name="Google Shape;2030;p40"/>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1" name="Google Shape;2031;p40"/>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2" name="Google Shape;2032;p40"/>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033" name="Google Shape;2033;p40"/>
          <p:cNvGrpSpPr/>
          <p:nvPr/>
        </p:nvGrpSpPr>
        <p:grpSpPr>
          <a:xfrm>
            <a:off x="-927021" y="3317772"/>
            <a:ext cx="2689833" cy="2612830"/>
            <a:chOff x="-916554" y="3223569"/>
            <a:chExt cx="2689833" cy="2612830"/>
          </a:xfrm>
        </p:grpSpPr>
        <p:sp>
          <p:nvSpPr>
            <p:cNvPr id="2034" name="Google Shape;2034;p40"/>
            <p:cNvSpPr/>
            <p:nvPr/>
          </p:nvSpPr>
          <p:spPr>
            <a:xfrm rot="6331355">
              <a:off x="-620750" y="3425544"/>
              <a:ext cx="2098226" cy="2208879"/>
            </a:xfrm>
            <a:custGeom>
              <a:avLst/>
              <a:gdLst/>
              <a:ahLst/>
              <a:cxnLst/>
              <a:rect l="l" t="t" r="r" b="b"/>
              <a:pathLst>
                <a:path w="2010" h="2116" extrusionOk="0">
                  <a:moveTo>
                    <a:pt x="1990" y="1515"/>
                  </a:moveTo>
                  <a:lnTo>
                    <a:pt x="1295" y="2103"/>
                  </a:lnTo>
                  <a:cubicBezTo>
                    <a:pt x="1271" y="2123"/>
                    <a:pt x="1235" y="2120"/>
                    <a:pt x="1214" y="2096"/>
                  </a:cubicBezTo>
                  <a:lnTo>
                    <a:pt x="13" y="682"/>
                  </a:lnTo>
                  <a:cubicBezTo>
                    <a:pt x="-7" y="658"/>
                    <a:pt x="-4" y="622"/>
                    <a:pt x="20" y="601"/>
                  </a:cubicBezTo>
                  <a:lnTo>
                    <a:pt x="714" y="13"/>
                  </a:lnTo>
                  <a:cubicBezTo>
                    <a:pt x="738" y="-7"/>
                    <a:pt x="775" y="-4"/>
                    <a:pt x="795" y="20"/>
                  </a:cubicBezTo>
                  <a:lnTo>
                    <a:pt x="1996" y="1434"/>
                  </a:lnTo>
                  <a:cubicBezTo>
                    <a:pt x="2017" y="1458"/>
                    <a:pt x="2014" y="1494"/>
                    <a:pt x="1990" y="151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5" name="Google Shape;2035;p40"/>
            <p:cNvSpPr/>
            <p:nvPr/>
          </p:nvSpPr>
          <p:spPr>
            <a:xfrm rot="6331355">
              <a:off x="-579535" y="3465874"/>
              <a:ext cx="2016802" cy="2128499"/>
            </a:xfrm>
            <a:custGeom>
              <a:avLst/>
              <a:gdLst/>
              <a:ahLst/>
              <a:cxnLst/>
              <a:rect l="l" t="t" r="r" b="b"/>
              <a:pathLst>
                <a:path w="1932" h="2039" extrusionOk="0">
                  <a:moveTo>
                    <a:pt x="1912" y="1475"/>
                  </a:moveTo>
                  <a:lnTo>
                    <a:pt x="1261" y="2026"/>
                  </a:lnTo>
                  <a:cubicBezTo>
                    <a:pt x="1238" y="2046"/>
                    <a:pt x="1203" y="2043"/>
                    <a:pt x="1184" y="2020"/>
                  </a:cubicBezTo>
                  <a:lnTo>
                    <a:pt x="13" y="642"/>
                  </a:lnTo>
                  <a:cubicBezTo>
                    <a:pt x="-7" y="619"/>
                    <a:pt x="-4" y="585"/>
                    <a:pt x="19" y="565"/>
                  </a:cubicBezTo>
                  <a:lnTo>
                    <a:pt x="671" y="14"/>
                  </a:lnTo>
                  <a:cubicBezTo>
                    <a:pt x="694" y="-6"/>
                    <a:pt x="728" y="-3"/>
                    <a:pt x="748" y="20"/>
                  </a:cubicBezTo>
                  <a:lnTo>
                    <a:pt x="1918" y="1398"/>
                  </a:lnTo>
                  <a:cubicBezTo>
                    <a:pt x="1938" y="1421"/>
                    <a:pt x="1935" y="1455"/>
                    <a:pt x="1912" y="147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6" name="Google Shape;2036;p40"/>
            <p:cNvSpPr/>
            <p:nvPr/>
          </p:nvSpPr>
          <p:spPr>
            <a:xfrm rot="6331355">
              <a:off x="508878" y="3588018"/>
              <a:ext cx="419645" cy="1466670"/>
            </a:xfrm>
            <a:custGeom>
              <a:avLst/>
              <a:gdLst/>
              <a:ahLst/>
              <a:cxnLst/>
              <a:rect l="l" t="t" r="r" b="b"/>
              <a:pathLst>
                <a:path w="402" h="1405" extrusionOk="0">
                  <a:moveTo>
                    <a:pt x="250" y="1405"/>
                  </a:moveTo>
                  <a:cubicBezTo>
                    <a:pt x="250" y="1405"/>
                    <a:pt x="693" y="921"/>
                    <a:pt x="67" y="0"/>
                  </a:cubicBezTo>
                  <a:cubicBezTo>
                    <a:pt x="67" y="0"/>
                    <a:pt x="301" y="802"/>
                    <a:pt x="0" y="1109"/>
                  </a:cubicBezTo>
                  <a:lnTo>
                    <a:pt x="250" y="1405"/>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7" name="Google Shape;2037;p40"/>
            <p:cNvSpPr/>
            <p:nvPr/>
          </p:nvSpPr>
          <p:spPr>
            <a:xfrm rot="6331355">
              <a:off x="-182210" y="4038266"/>
              <a:ext cx="557439" cy="1672317"/>
            </a:xfrm>
            <a:custGeom>
              <a:avLst/>
              <a:gdLst/>
              <a:ahLst/>
              <a:cxnLst/>
              <a:rect l="l" t="t" r="r" b="b"/>
              <a:pathLst>
                <a:path w="534" h="1602" extrusionOk="0">
                  <a:moveTo>
                    <a:pt x="326" y="384"/>
                  </a:moveTo>
                  <a:lnTo>
                    <a:pt x="534" y="1272"/>
                  </a:lnTo>
                  <a:lnTo>
                    <a:pt x="159" y="1589"/>
                  </a:lnTo>
                  <a:cubicBezTo>
                    <a:pt x="136" y="1609"/>
                    <a:pt x="101" y="1606"/>
                    <a:pt x="82" y="1583"/>
                  </a:cubicBezTo>
                  <a:lnTo>
                    <a:pt x="0" y="1487"/>
                  </a:lnTo>
                  <a:lnTo>
                    <a:pt x="0" y="0"/>
                  </a:lnTo>
                  <a:lnTo>
                    <a:pt x="326" y="384"/>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8" name="Google Shape;2038;p40"/>
            <p:cNvSpPr/>
            <p:nvPr/>
          </p:nvSpPr>
          <p:spPr>
            <a:xfrm rot="6331355">
              <a:off x="881171" y="3868790"/>
              <a:ext cx="227569" cy="226525"/>
            </a:xfrm>
            <a:custGeom>
              <a:avLst/>
              <a:gdLst/>
              <a:ahLst/>
              <a:cxnLst/>
              <a:rect l="l" t="t" r="r" b="b"/>
              <a:pathLst>
                <a:path w="218" h="217" extrusionOk="0">
                  <a:moveTo>
                    <a:pt x="213" y="78"/>
                  </a:moveTo>
                  <a:cubicBezTo>
                    <a:pt x="231" y="135"/>
                    <a:pt x="198" y="196"/>
                    <a:pt x="140" y="213"/>
                  </a:cubicBezTo>
                  <a:cubicBezTo>
                    <a:pt x="82" y="230"/>
                    <a:pt x="22" y="197"/>
                    <a:pt x="5" y="140"/>
                  </a:cubicBezTo>
                  <a:cubicBezTo>
                    <a:pt x="-12" y="82"/>
                    <a:pt x="21" y="22"/>
                    <a:pt x="78" y="5"/>
                  </a:cubicBezTo>
                  <a:cubicBezTo>
                    <a:pt x="136" y="-12"/>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9" name="Google Shape;2039;p40"/>
            <p:cNvSpPr/>
            <p:nvPr/>
          </p:nvSpPr>
          <p:spPr>
            <a:xfrm rot="6331355">
              <a:off x="894239" y="3881699"/>
              <a:ext cx="200428" cy="200428"/>
            </a:xfrm>
            <a:custGeom>
              <a:avLst/>
              <a:gdLst/>
              <a:ahLst/>
              <a:cxnLst/>
              <a:rect l="l" t="t" r="r" b="b"/>
              <a:pathLst>
                <a:path w="192" h="192" extrusionOk="0">
                  <a:moveTo>
                    <a:pt x="188" y="69"/>
                  </a:moveTo>
                  <a:cubicBezTo>
                    <a:pt x="203" y="119"/>
                    <a:pt x="174" y="172"/>
                    <a:pt x="123" y="188"/>
                  </a:cubicBezTo>
                  <a:cubicBezTo>
                    <a:pt x="72" y="203"/>
                    <a:pt x="19" y="174"/>
                    <a:pt x="4" y="123"/>
                  </a:cubicBezTo>
                  <a:cubicBezTo>
                    <a:pt x="-11" y="72"/>
                    <a:pt x="18" y="19"/>
                    <a:pt x="69" y="4"/>
                  </a:cubicBezTo>
                  <a:cubicBezTo>
                    <a:pt x="120"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0" name="Google Shape;2040;p40"/>
            <p:cNvSpPr/>
            <p:nvPr/>
          </p:nvSpPr>
          <p:spPr>
            <a:xfrm rot="6331355">
              <a:off x="908695" y="3896434"/>
              <a:ext cx="172242" cy="172242"/>
            </a:xfrm>
            <a:custGeom>
              <a:avLst/>
              <a:gdLst/>
              <a:ahLst/>
              <a:cxnLst/>
              <a:rect l="l" t="t" r="r" b="b"/>
              <a:pathLst>
                <a:path w="165" h="165" extrusionOk="0">
                  <a:moveTo>
                    <a:pt x="161" y="59"/>
                  </a:moveTo>
                  <a:cubicBezTo>
                    <a:pt x="174" y="103"/>
                    <a:pt x="149" y="149"/>
                    <a:pt x="105" y="162"/>
                  </a:cubicBezTo>
                  <a:cubicBezTo>
                    <a:pt x="62" y="175"/>
                    <a:pt x="16" y="150"/>
                    <a:pt x="3" y="106"/>
                  </a:cubicBezTo>
                  <a:cubicBezTo>
                    <a:pt x="-10" y="62"/>
                    <a:pt x="15" y="17"/>
                    <a:pt x="59" y="4"/>
                  </a:cubicBezTo>
                  <a:cubicBezTo>
                    <a:pt x="102" y="-9"/>
                    <a:pt x="148" y="16"/>
                    <a:pt x="161"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1" name="Google Shape;2041;p40"/>
            <p:cNvSpPr/>
            <p:nvPr/>
          </p:nvSpPr>
          <p:spPr>
            <a:xfrm rot="6331355">
              <a:off x="886811" y="3944174"/>
              <a:ext cx="213998" cy="76204"/>
            </a:xfrm>
            <a:custGeom>
              <a:avLst/>
              <a:gdLst/>
              <a:ahLst/>
              <a:cxnLst/>
              <a:rect l="l" t="t" r="r" b="b"/>
              <a:pathLst>
                <a:path w="205" h="73" extrusionOk="0">
                  <a:moveTo>
                    <a:pt x="205" y="13"/>
                  </a:moveTo>
                  <a:lnTo>
                    <a:pt x="4" y="73"/>
                  </a:lnTo>
                  <a:lnTo>
                    <a:pt x="0" y="60"/>
                  </a:lnTo>
                  <a:lnTo>
                    <a:pt x="201" y="0"/>
                  </a:lnTo>
                  <a:lnTo>
                    <a:pt x="205"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2" name="Google Shape;2042;p40"/>
            <p:cNvSpPr/>
            <p:nvPr/>
          </p:nvSpPr>
          <p:spPr>
            <a:xfrm rot="6331355">
              <a:off x="893571" y="3950102"/>
              <a:ext cx="194164" cy="63678"/>
            </a:xfrm>
            <a:custGeom>
              <a:avLst/>
              <a:gdLst/>
              <a:ahLst/>
              <a:cxnLst/>
              <a:rect l="l" t="t" r="r" b="b"/>
              <a:pathLst>
                <a:path w="186" h="61" extrusionOk="0">
                  <a:moveTo>
                    <a:pt x="185" y="0"/>
                  </a:moveTo>
                  <a:cubicBezTo>
                    <a:pt x="185" y="3"/>
                    <a:pt x="186" y="5"/>
                    <a:pt x="186" y="7"/>
                  </a:cubicBezTo>
                  <a:lnTo>
                    <a:pt x="3" y="61"/>
                  </a:lnTo>
                  <a:cubicBezTo>
                    <a:pt x="2" y="59"/>
                    <a:pt x="1" y="57"/>
                    <a:pt x="0" y="55"/>
                  </a:cubicBezTo>
                  <a:lnTo>
                    <a:pt x="185"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3" name="Google Shape;2043;p40"/>
            <p:cNvSpPr/>
            <p:nvPr/>
          </p:nvSpPr>
          <p:spPr>
            <a:xfrm rot="6331355">
              <a:off x="809850" y="3883295"/>
              <a:ext cx="257842" cy="243227"/>
            </a:xfrm>
            <a:custGeom>
              <a:avLst/>
              <a:gdLst/>
              <a:ahLst/>
              <a:cxnLst/>
              <a:rect l="l" t="t" r="r" b="b"/>
              <a:pathLst>
                <a:path w="247" h="233" extrusionOk="0">
                  <a:moveTo>
                    <a:pt x="241" y="60"/>
                  </a:moveTo>
                  <a:cubicBezTo>
                    <a:pt x="262" y="132"/>
                    <a:pt x="221" y="206"/>
                    <a:pt x="150" y="228"/>
                  </a:cubicBezTo>
                  <a:cubicBezTo>
                    <a:pt x="92" y="245"/>
                    <a:pt x="31" y="221"/>
                    <a:pt x="0" y="173"/>
                  </a:cubicBezTo>
                  <a:cubicBezTo>
                    <a:pt x="33" y="204"/>
                    <a:pt x="82" y="217"/>
                    <a:pt x="129" y="203"/>
                  </a:cubicBezTo>
                  <a:cubicBezTo>
                    <a:pt x="201" y="182"/>
                    <a:pt x="241" y="107"/>
                    <a:pt x="220" y="36"/>
                  </a:cubicBezTo>
                  <a:cubicBezTo>
                    <a:pt x="216" y="23"/>
                    <a:pt x="211" y="11"/>
                    <a:pt x="203" y="0"/>
                  </a:cubicBezTo>
                  <a:cubicBezTo>
                    <a:pt x="221" y="16"/>
                    <a:pt x="234" y="37"/>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4" name="Google Shape;2044;p40"/>
            <p:cNvSpPr/>
            <p:nvPr/>
          </p:nvSpPr>
          <p:spPr>
            <a:xfrm rot="6331355">
              <a:off x="933516" y="3864534"/>
              <a:ext cx="212954" cy="199384"/>
            </a:xfrm>
            <a:custGeom>
              <a:avLst/>
              <a:gdLst/>
              <a:ahLst/>
              <a:cxnLst/>
              <a:rect l="l" t="t" r="r" b="b"/>
              <a:pathLst>
                <a:path w="204" h="191" extrusionOk="0">
                  <a:moveTo>
                    <a:pt x="5" y="142"/>
                  </a:moveTo>
                  <a:cubicBezTo>
                    <a:pt x="-12" y="83"/>
                    <a:pt x="21" y="22"/>
                    <a:pt x="80" y="5"/>
                  </a:cubicBezTo>
                  <a:cubicBezTo>
                    <a:pt x="128" y="-10"/>
                    <a:pt x="178" y="10"/>
                    <a:pt x="204" y="50"/>
                  </a:cubicBezTo>
                  <a:cubicBezTo>
                    <a:pt x="176" y="24"/>
                    <a:pt x="136" y="13"/>
                    <a:pt x="97" y="25"/>
                  </a:cubicBezTo>
                  <a:cubicBezTo>
                    <a:pt x="38" y="42"/>
                    <a:pt x="5" y="104"/>
                    <a:pt x="22" y="162"/>
                  </a:cubicBezTo>
                  <a:cubicBezTo>
                    <a:pt x="25" y="173"/>
                    <a:pt x="30" y="183"/>
                    <a:pt x="36" y="191"/>
                  </a:cubicBezTo>
                  <a:cubicBezTo>
                    <a:pt x="22" y="178"/>
                    <a:pt x="11" y="162"/>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5" name="Google Shape;2045;p40"/>
            <p:cNvSpPr/>
            <p:nvPr/>
          </p:nvSpPr>
          <p:spPr>
            <a:xfrm rot="6331355">
              <a:off x="1098158" y="4339671"/>
              <a:ext cx="227569" cy="226525"/>
            </a:xfrm>
            <a:custGeom>
              <a:avLst/>
              <a:gdLst/>
              <a:ahLst/>
              <a:cxnLst/>
              <a:rect l="l" t="t" r="r" b="b"/>
              <a:pathLst>
                <a:path w="218" h="217" extrusionOk="0">
                  <a:moveTo>
                    <a:pt x="83" y="214"/>
                  </a:moveTo>
                  <a:cubicBezTo>
                    <a:pt x="25" y="200"/>
                    <a:pt x="-11" y="141"/>
                    <a:pt x="4" y="83"/>
                  </a:cubicBezTo>
                  <a:cubicBezTo>
                    <a:pt x="18" y="24"/>
                    <a:pt x="77" y="-11"/>
                    <a:pt x="135" y="3"/>
                  </a:cubicBezTo>
                  <a:cubicBezTo>
                    <a:pt x="194" y="18"/>
                    <a:pt x="229" y="77"/>
                    <a:pt x="215" y="135"/>
                  </a:cubicBezTo>
                  <a:cubicBezTo>
                    <a:pt x="200" y="193"/>
                    <a:pt x="141" y="228"/>
                    <a:pt x="83" y="214"/>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6" name="Google Shape;2046;p40"/>
            <p:cNvSpPr/>
            <p:nvPr/>
          </p:nvSpPr>
          <p:spPr>
            <a:xfrm rot="6331355">
              <a:off x="1111226" y="4352580"/>
              <a:ext cx="200428" cy="200428"/>
            </a:xfrm>
            <a:custGeom>
              <a:avLst/>
              <a:gdLst/>
              <a:ahLst/>
              <a:cxnLst/>
              <a:rect l="l" t="t" r="r" b="b"/>
              <a:pathLst>
                <a:path w="192" h="192" extrusionOk="0">
                  <a:moveTo>
                    <a:pt x="73" y="189"/>
                  </a:moveTo>
                  <a:cubicBezTo>
                    <a:pt x="22" y="176"/>
                    <a:pt x="-10" y="124"/>
                    <a:pt x="3" y="73"/>
                  </a:cubicBezTo>
                  <a:cubicBezTo>
                    <a:pt x="16" y="21"/>
                    <a:pt x="68" y="-10"/>
                    <a:pt x="119" y="3"/>
                  </a:cubicBezTo>
                  <a:cubicBezTo>
                    <a:pt x="171" y="15"/>
                    <a:pt x="202" y="67"/>
                    <a:pt x="190" y="119"/>
                  </a:cubicBezTo>
                  <a:cubicBezTo>
                    <a:pt x="177" y="170"/>
                    <a:pt x="125" y="202"/>
                    <a:pt x="73" y="18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7" name="Google Shape;2047;p40"/>
            <p:cNvSpPr/>
            <p:nvPr/>
          </p:nvSpPr>
          <p:spPr>
            <a:xfrm rot="6331355">
              <a:off x="1125682" y="4367315"/>
              <a:ext cx="172242" cy="172242"/>
            </a:xfrm>
            <a:custGeom>
              <a:avLst/>
              <a:gdLst/>
              <a:ahLst/>
              <a:cxnLst/>
              <a:rect l="l" t="t" r="r" b="b"/>
              <a:pathLst>
                <a:path w="165" h="165" extrusionOk="0">
                  <a:moveTo>
                    <a:pt x="63" y="163"/>
                  </a:moveTo>
                  <a:cubicBezTo>
                    <a:pt x="18" y="152"/>
                    <a:pt x="-9" y="107"/>
                    <a:pt x="2" y="63"/>
                  </a:cubicBezTo>
                  <a:cubicBezTo>
                    <a:pt x="13" y="19"/>
                    <a:pt x="58" y="-8"/>
                    <a:pt x="102" y="3"/>
                  </a:cubicBezTo>
                  <a:cubicBezTo>
                    <a:pt x="146" y="14"/>
                    <a:pt x="173" y="58"/>
                    <a:pt x="162" y="102"/>
                  </a:cubicBezTo>
                  <a:cubicBezTo>
                    <a:pt x="151" y="147"/>
                    <a:pt x="107" y="174"/>
                    <a:pt x="63" y="163"/>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8" name="Google Shape;2048;p40"/>
            <p:cNvSpPr/>
            <p:nvPr/>
          </p:nvSpPr>
          <p:spPr>
            <a:xfrm rot="6331355">
              <a:off x="1179199" y="4344388"/>
              <a:ext cx="65765" cy="216086"/>
            </a:xfrm>
            <a:custGeom>
              <a:avLst/>
              <a:gdLst/>
              <a:ahLst/>
              <a:cxnLst/>
              <a:rect l="l" t="t" r="r" b="b"/>
              <a:pathLst>
                <a:path w="63" h="207" extrusionOk="0">
                  <a:moveTo>
                    <a:pt x="0" y="203"/>
                  </a:moveTo>
                  <a:lnTo>
                    <a:pt x="50" y="0"/>
                  </a:lnTo>
                  <a:lnTo>
                    <a:pt x="63" y="3"/>
                  </a:lnTo>
                  <a:lnTo>
                    <a:pt x="13" y="207"/>
                  </a:lnTo>
                  <a:lnTo>
                    <a:pt x="0" y="203"/>
                  </a:lnTo>
                  <a:close/>
                </a:path>
              </a:pathLst>
            </a:custGeom>
            <a:solidFill>
              <a:schemeClr val="lt2"/>
            </a:solidFill>
            <a:ln>
              <a:noFill/>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9" name="Google Shape;2049;p40"/>
            <p:cNvSpPr/>
            <p:nvPr/>
          </p:nvSpPr>
          <p:spPr>
            <a:xfrm rot="6331355">
              <a:off x="1186421" y="4350924"/>
              <a:ext cx="54282" cy="196252"/>
            </a:xfrm>
            <a:custGeom>
              <a:avLst/>
              <a:gdLst/>
              <a:ahLst/>
              <a:cxnLst/>
              <a:rect l="l" t="t" r="r" b="b"/>
              <a:pathLst>
                <a:path w="52" h="188" extrusionOk="0">
                  <a:moveTo>
                    <a:pt x="6" y="188"/>
                  </a:moveTo>
                  <a:cubicBezTo>
                    <a:pt x="4" y="187"/>
                    <a:pt x="2" y="186"/>
                    <a:pt x="0" y="186"/>
                  </a:cubicBezTo>
                  <a:lnTo>
                    <a:pt x="46" y="0"/>
                  </a:lnTo>
                  <a:cubicBezTo>
                    <a:pt x="48" y="0"/>
                    <a:pt x="50" y="1"/>
                    <a:pt x="52" y="2"/>
                  </a:cubicBezTo>
                  <a:lnTo>
                    <a:pt x="6" y="188"/>
                  </a:lnTo>
                  <a:close/>
                </a:path>
              </a:pathLst>
            </a:custGeom>
            <a:solidFill>
              <a:srgbClr val="FFFFFF">
                <a:alpha val="20890"/>
              </a:srgbClr>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0" name="Google Shape;2050;p40"/>
            <p:cNvSpPr/>
            <p:nvPr/>
          </p:nvSpPr>
          <p:spPr>
            <a:xfrm rot="6331355">
              <a:off x="1026837" y="4354176"/>
              <a:ext cx="257842" cy="243227"/>
            </a:xfrm>
            <a:custGeom>
              <a:avLst/>
              <a:gdLst/>
              <a:ahLst/>
              <a:cxnLst/>
              <a:rect l="l" t="t" r="r" b="b"/>
              <a:pathLst>
                <a:path w="247" h="233" extrusionOk="0">
                  <a:moveTo>
                    <a:pt x="241" y="60"/>
                  </a:moveTo>
                  <a:cubicBezTo>
                    <a:pt x="262" y="132"/>
                    <a:pt x="222" y="206"/>
                    <a:pt x="150" y="227"/>
                  </a:cubicBezTo>
                  <a:cubicBezTo>
                    <a:pt x="92" y="245"/>
                    <a:pt x="31" y="221"/>
                    <a:pt x="0" y="173"/>
                  </a:cubicBezTo>
                  <a:cubicBezTo>
                    <a:pt x="33" y="204"/>
                    <a:pt x="82" y="217"/>
                    <a:pt x="129" y="203"/>
                  </a:cubicBezTo>
                  <a:cubicBezTo>
                    <a:pt x="201" y="182"/>
                    <a:pt x="241" y="107"/>
                    <a:pt x="220" y="36"/>
                  </a:cubicBezTo>
                  <a:cubicBezTo>
                    <a:pt x="216"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1" name="Google Shape;2051;p40"/>
            <p:cNvSpPr/>
            <p:nvPr/>
          </p:nvSpPr>
          <p:spPr>
            <a:xfrm rot="6331355">
              <a:off x="1150382" y="4335257"/>
              <a:ext cx="211910" cy="200428"/>
            </a:xfrm>
            <a:custGeom>
              <a:avLst/>
              <a:gdLst/>
              <a:ahLst/>
              <a:cxnLst/>
              <a:rect l="l" t="t" r="r" b="b"/>
              <a:pathLst>
                <a:path w="203" h="192" extrusionOk="0">
                  <a:moveTo>
                    <a:pt x="4" y="142"/>
                  </a:moveTo>
                  <a:cubicBezTo>
                    <a:pt x="-13" y="84"/>
                    <a:pt x="20" y="22"/>
                    <a:pt x="79" y="4"/>
                  </a:cubicBezTo>
                  <a:cubicBezTo>
                    <a:pt x="127" y="-10"/>
                    <a:pt x="177" y="10"/>
                    <a:pt x="203" y="50"/>
                  </a:cubicBezTo>
                  <a:cubicBezTo>
                    <a:pt x="175" y="24"/>
                    <a:pt x="135" y="13"/>
                    <a:pt x="96" y="25"/>
                  </a:cubicBezTo>
                  <a:cubicBezTo>
                    <a:pt x="37" y="42"/>
                    <a:pt x="4" y="104"/>
                    <a:pt x="21" y="162"/>
                  </a:cubicBezTo>
                  <a:cubicBezTo>
                    <a:pt x="25" y="173"/>
                    <a:pt x="29" y="183"/>
                    <a:pt x="35" y="192"/>
                  </a:cubicBezTo>
                  <a:cubicBezTo>
                    <a:pt x="21" y="179"/>
                    <a:pt x="10" y="162"/>
                    <a:pt x="4"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2" name="Google Shape;2052;p40"/>
            <p:cNvSpPr/>
            <p:nvPr/>
          </p:nvSpPr>
          <p:spPr>
            <a:xfrm rot="6331355">
              <a:off x="441685" y="4072142"/>
              <a:ext cx="226525" cy="226525"/>
            </a:xfrm>
            <a:custGeom>
              <a:avLst/>
              <a:gdLst/>
              <a:ahLst/>
              <a:cxnLst/>
              <a:rect l="l" t="t" r="r" b="b"/>
              <a:pathLst>
                <a:path w="217" h="217" extrusionOk="0">
                  <a:moveTo>
                    <a:pt x="213" y="78"/>
                  </a:moveTo>
                  <a:cubicBezTo>
                    <a:pt x="230" y="135"/>
                    <a:pt x="197" y="195"/>
                    <a:pt x="140" y="213"/>
                  </a:cubicBezTo>
                  <a:cubicBezTo>
                    <a:pt x="82" y="230"/>
                    <a:pt x="22" y="197"/>
                    <a:pt x="4" y="139"/>
                  </a:cubicBezTo>
                  <a:cubicBezTo>
                    <a:pt x="-13" y="82"/>
                    <a:pt x="20" y="21"/>
                    <a:pt x="78" y="4"/>
                  </a:cubicBezTo>
                  <a:cubicBezTo>
                    <a:pt x="135" y="-13"/>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3" name="Google Shape;2053;p40"/>
            <p:cNvSpPr/>
            <p:nvPr/>
          </p:nvSpPr>
          <p:spPr>
            <a:xfrm rot="6331355">
              <a:off x="454594" y="4086216"/>
              <a:ext cx="200428" cy="199384"/>
            </a:xfrm>
            <a:custGeom>
              <a:avLst/>
              <a:gdLst/>
              <a:ahLst/>
              <a:cxnLst/>
              <a:rect l="l" t="t" r="r" b="b"/>
              <a:pathLst>
                <a:path w="192" h="191" extrusionOk="0">
                  <a:moveTo>
                    <a:pt x="188" y="68"/>
                  </a:moveTo>
                  <a:cubicBezTo>
                    <a:pt x="203" y="119"/>
                    <a:pt x="174" y="172"/>
                    <a:pt x="123" y="187"/>
                  </a:cubicBezTo>
                  <a:cubicBezTo>
                    <a:pt x="72" y="202"/>
                    <a:pt x="19" y="174"/>
                    <a:pt x="4" y="123"/>
                  </a:cubicBezTo>
                  <a:cubicBezTo>
                    <a:pt x="-11" y="72"/>
                    <a:pt x="17" y="19"/>
                    <a:pt x="68" y="4"/>
                  </a:cubicBezTo>
                  <a:cubicBezTo>
                    <a:pt x="119" y="-11"/>
                    <a:pt x="173" y="17"/>
                    <a:pt x="188" y="68"/>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4" name="Google Shape;2054;p40"/>
            <p:cNvSpPr/>
            <p:nvPr/>
          </p:nvSpPr>
          <p:spPr>
            <a:xfrm rot="6331355">
              <a:off x="468826" y="4099283"/>
              <a:ext cx="172242" cy="172242"/>
            </a:xfrm>
            <a:custGeom>
              <a:avLst/>
              <a:gdLst/>
              <a:ahLst/>
              <a:cxnLst/>
              <a:rect l="l" t="t" r="r" b="b"/>
              <a:pathLst>
                <a:path w="165" h="165" extrusionOk="0">
                  <a:moveTo>
                    <a:pt x="162" y="59"/>
                  </a:moveTo>
                  <a:cubicBezTo>
                    <a:pt x="175" y="103"/>
                    <a:pt x="150" y="148"/>
                    <a:pt x="106" y="161"/>
                  </a:cubicBezTo>
                  <a:cubicBezTo>
                    <a:pt x="62" y="174"/>
                    <a:pt x="17" y="150"/>
                    <a:pt x="4" y="106"/>
                  </a:cubicBezTo>
                  <a:cubicBezTo>
                    <a:pt x="-9" y="62"/>
                    <a:pt x="16" y="17"/>
                    <a:pt x="59" y="4"/>
                  </a:cubicBezTo>
                  <a:cubicBezTo>
                    <a:pt x="103" y="-9"/>
                    <a:pt x="149" y="15"/>
                    <a:pt x="162"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5" name="Google Shape;2055;p40"/>
            <p:cNvSpPr/>
            <p:nvPr/>
          </p:nvSpPr>
          <p:spPr>
            <a:xfrm rot="6331355">
              <a:off x="447325" y="4147526"/>
              <a:ext cx="212954" cy="76204"/>
            </a:xfrm>
            <a:custGeom>
              <a:avLst/>
              <a:gdLst/>
              <a:ahLst/>
              <a:cxnLst/>
              <a:rect l="l" t="t" r="r" b="b"/>
              <a:pathLst>
                <a:path w="204" h="73" extrusionOk="0">
                  <a:moveTo>
                    <a:pt x="204" y="13"/>
                  </a:moveTo>
                  <a:lnTo>
                    <a:pt x="3" y="73"/>
                  </a:lnTo>
                  <a:lnTo>
                    <a:pt x="0" y="60"/>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6" name="Google Shape;2056;p40"/>
            <p:cNvSpPr/>
            <p:nvPr/>
          </p:nvSpPr>
          <p:spPr>
            <a:xfrm rot="6331355">
              <a:off x="453423" y="4153957"/>
              <a:ext cx="194164" cy="63678"/>
            </a:xfrm>
            <a:custGeom>
              <a:avLst/>
              <a:gdLst/>
              <a:ahLst/>
              <a:cxnLst/>
              <a:rect l="l" t="t" r="r" b="b"/>
              <a:pathLst>
                <a:path w="186" h="61" extrusionOk="0">
                  <a:moveTo>
                    <a:pt x="184" y="0"/>
                  </a:moveTo>
                  <a:cubicBezTo>
                    <a:pt x="185" y="2"/>
                    <a:pt x="185" y="5"/>
                    <a:pt x="186" y="7"/>
                  </a:cubicBezTo>
                  <a:lnTo>
                    <a:pt x="2" y="61"/>
                  </a:lnTo>
                  <a:cubicBezTo>
                    <a:pt x="1" y="59"/>
                    <a:pt x="0" y="57"/>
                    <a:pt x="0" y="55"/>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7" name="Google Shape;2057;p40"/>
            <p:cNvSpPr/>
            <p:nvPr/>
          </p:nvSpPr>
          <p:spPr>
            <a:xfrm rot="6331355">
              <a:off x="369981" y="4086144"/>
              <a:ext cx="257842" cy="243227"/>
            </a:xfrm>
            <a:custGeom>
              <a:avLst/>
              <a:gdLst/>
              <a:ahLst/>
              <a:cxnLst/>
              <a:rect l="l" t="t" r="r" b="b"/>
              <a:pathLst>
                <a:path w="247" h="233" extrusionOk="0">
                  <a:moveTo>
                    <a:pt x="241" y="60"/>
                  </a:moveTo>
                  <a:cubicBezTo>
                    <a:pt x="263" y="131"/>
                    <a:pt x="222" y="206"/>
                    <a:pt x="151" y="227"/>
                  </a:cubicBezTo>
                  <a:cubicBezTo>
                    <a:pt x="93" y="244"/>
                    <a:pt x="32" y="221"/>
                    <a:pt x="0" y="172"/>
                  </a:cubicBezTo>
                  <a:cubicBezTo>
                    <a:pt x="34" y="204"/>
                    <a:pt x="83" y="217"/>
                    <a:pt x="130" y="203"/>
                  </a:cubicBezTo>
                  <a:cubicBezTo>
                    <a:pt x="201" y="182"/>
                    <a:pt x="242" y="107"/>
                    <a:pt x="221"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8" name="Google Shape;2058;p40"/>
            <p:cNvSpPr/>
            <p:nvPr/>
          </p:nvSpPr>
          <p:spPr>
            <a:xfrm rot="6331355">
              <a:off x="494030" y="4067887"/>
              <a:ext cx="211910" cy="199384"/>
            </a:xfrm>
            <a:custGeom>
              <a:avLst/>
              <a:gdLst/>
              <a:ahLst/>
              <a:cxnLst/>
              <a:rect l="l" t="t" r="r" b="b"/>
              <a:pathLst>
                <a:path w="203" h="191" extrusionOk="0">
                  <a:moveTo>
                    <a:pt x="5" y="142"/>
                  </a:moveTo>
                  <a:cubicBezTo>
                    <a:pt x="-13" y="83"/>
                    <a:pt x="21" y="22"/>
                    <a:pt x="79" y="4"/>
                  </a:cubicBezTo>
                  <a:cubicBezTo>
                    <a:pt x="127" y="-10"/>
                    <a:pt x="177" y="10"/>
                    <a:pt x="203" y="49"/>
                  </a:cubicBezTo>
                  <a:cubicBezTo>
                    <a:pt x="176" y="24"/>
                    <a:pt x="135" y="13"/>
                    <a:pt x="96" y="25"/>
                  </a:cubicBezTo>
                  <a:cubicBezTo>
                    <a:pt x="38" y="42"/>
                    <a:pt x="4" y="103"/>
                    <a:pt x="22" y="162"/>
                  </a:cubicBezTo>
                  <a:cubicBezTo>
                    <a:pt x="25" y="173"/>
                    <a:pt x="30" y="182"/>
                    <a:pt x="35" y="191"/>
                  </a:cubicBezTo>
                  <a:cubicBezTo>
                    <a:pt x="21"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9" name="Google Shape;2059;p40"/>
            <p:cNvSpPr/>
            <p:nvPr/>
          </p:nvSpPr>
          <p:spPr>
            <a:xfrm rot="6331355">
              <a:off x="658010" y="4543526"/>
              <a:ext cx="227569" cy="226525"/>
            </a:xfrm>
            <a:custGeom>
              <a:avLst/>
              <a:gdLst/>
              <a:ahLst/>
              <a:cxnLst/>
              <a:rect l="l" t="t" r="r" b="b"/>
              <a:pathLst>
                <a:path w="218" h="217" extrusionOk="0">
                  <a:moveTo>
                    <a:pt x="15" y="53"/>
                  </a:moveTo>
                  <a:cubicBezTo>
                    <a:pt x="46" y="2"/>
                    <a:pt x="113" y="-16"/>
                    <a:pt x="164" y="15"/>
                  </a:cubicBezTo>
                  <a:cubicBezTo>
                    <a:pt x="216" y="46"/>
                    <a:pt x="233" y="112"/>
                    <a:pt x="202" y="164"/>
                  </a:cubicBezTo>
                  <a:cubicBezTo>
                    <a:pt x="172" y="215"/>
                    <a:pt x="105" y="233"/>
                    <a:pt x="53" y="202"/>
                  </a:cubicBezTo>
                  <a:cubicBezTo>
                    <a:pt x="2" y="171"/>
                    <a:pt x="-16" y="105"/>
                    <a:pt x="15" y="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0" name="Google Shape;2060;p40"/>
            <p:cNvSpPr/>
            <p:nvPr/>
          </p:nvSpPr>
          <p:spPr>
            <a:xfrm rot="6331355">
              <a:off x="671581" y="4557097"/>
              <a:ext cx="200428" cy="199384"/>
            </a:xfrm>
            <a:custGeom>
              <a:avLst/>
              <a:gdLst/>
              <a:ahLst/>
              <a:cxnLst/>
              <a:rect l="l" t="t" r="r" b="b"/>
              <a:pathLst>
                <a:path w="192" h="191" extrusionOk="0">
                  <a:moveTo>
                    <a:pt x="13" y="47"/>
                  </a:moveTo>
                  <a:cubicBezTo>
                    <a:pt x="40" y="1"/>
                    <a:pt x="99" y="-14"/>
                    <a:pt x="145" y="13"/>
                  </a:cubicBezTo>
                  <a:cubicBezTo>
                    <a:pt x="190" y="40"/>
                    <a:pt x="205" y="99"/>
                    <a:pt x="178" y="144"/>
                  </a:cubicBezTo>
                  <a:cubicBezTo>
                    <a:pt x="151" y="190"/>
                    <a:pt x="92" y="205"/>
                    <a:pt x="47" y="178"/>
                  </a:cubicBezTo>
                  <a:cubicBezTo>
                    <a:pt x="1" y="151"/>
                    <a:pt x="-14" y="92"/>
                    <a:pt x="13" y="47"/>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1" name="Google Shape;2061;p40"/>
            <p:cNvSpPr/>
            <p:nvPr/>
          </p:nvSpPr>
          <p:spPr>
            <a:xfrm rot="6331355">
              <a:off x="685813" y="4570164"/>
              <a:ext cx="172242" cy="172242"/>
            </a:xfrm>
            <a:custGeom>
              <a:avLst/>
              <a:gdLst/>
              <a:ahLst/>
              <a:cxnLst/>
              <a:rect l="l" t="t" r="r" b="b"/>
              <a:pathLst>
                <a:path w="165" h="165" extrusionOk="0">
                  <a:moveTo>
                    <a:pt x="12" y="40"/>
                  </a:moveTo>
                  <a:cubicBezTo>
                    <a:pt x="35" y="1"/>
                    <a:pt x="86" y="-11"/>
                    <a:pt x="125" y="12"/>
                  </a:cubicBezTo>
                  <a:cubicBezTo>
                    <a:pt x="164" y="35"/>
                    <a:pt x="177" y="86"/>
                    <a:pt x="154" y="124"/>
                  </a:cubicBezTo>
                  <a:cubicBezTo>
                    <a:pt x="130" y="164"/>
                    <a:pt x="80" y="176"/>
                    <a:pt x="41" y="153"/>
                  </a:cubicBezTo>
                  <a:cubicBezTo>
                    <a:pt x="2" y="130"/>
                    <a:pt x="-11" y="79"/>
                    <a:pt x="12" y="40"/>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2" name="Google Shape;2062;p40"/>
            <p:cNvSpPr/>
            <p:nvPr/>
          </p:nvSpPr>
          <p:spPr>
            <a:xfrm rot="6331355">
              <a:off x="674554" y="4595841"/>
              <a:ext cx="195208" cy="123179"/>
            </a:xfrm>
            <a:custGeom>
              <a:avLst/>
              <a:gdLst/>
              <a:ahLst/>
              <a:cxnLst/>
              <a:rect l="l" t="t" r="r" b="b"/>
              <a:pathLst>
                <a:path w="187" h="118" extrusionOk="0">
                  <a:moveTo>
                    <a:pt x="7" y="0"/>
                  </a:moveTo>
                  <a:lnTo>
                    <a:pt x="187" y="106"/>
                  </a:lnTo>
                  <a:lnTo>
                    <a:pt x="180" y="118"/>
                  </a:lnTo>
                  <a:lnTo>
                    <a:pt x="0" y="11"/>
                  </a:lnTo>
                  <a:lnTo>
                    <a:pt x="7"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3" name="Google Shape;2063;p40"/>
            <p:cNvSpPr/>
            <p:nvPr/>
          </p:nvSpPr>
          <p:spPr>
            <a:xfrm rot="6331355">
              <a:off x="687069" y="4605496"/>
              <a:ext cx="175374" cy="108565"/>
            </a:xfrm>
            <a:custGeom>
              <a:avLst/>
              <a:gdLst/>
              <a:ahLst/>
              <a:cxnLst/>
              <a:rect l="l" t="t" r="r" b="b"/>
              <a:pathLst>
                <a:path w="168" h="104" extrusionOk="0">
                  <a:moveTo>
                    <a:pt x="0" y="6"/>
                  </a:moveTo>
                  <a:cubicBezTo>
                    <a:pt x="1" y="4"/>
                    <a:pt x="2" y="2"/>
                    <a:pt x="3" y="0"/>
                  </a:cubicBezTo>
                  <a:lnTo>
                    <a:pt x="168" y="98"/>
                  </a:lnTo>
                  <a:cubicBezTo>
                    <a:pt x="167" y="100"/>
                    <a:pt x="166" y="102"/>
                    <a:pt x="165" y="104"/>
                  </a:cubicBezTo>
                  <a:lnTo>
                    <a:pt x="0" y="6"/>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4" name="Google Shape;2064;p40"/>
            <p:cNvSpPr/>
            <p:nvPr/>
          </p:nvSpPr>
          <p:spPr>
            <a:xfrm rot="6331355">
              <a:off x="586968" y="4557025"/>
              <a:ext cx="257842" cy="243227"/>
            </a:xfrm>
            <a:custGeom>
              <a:avLst/>
              <a:gdLst/>
              <a:ahLst/>
              <a:cxnLst/>
              <a:rect l="l" t="t" r="r" b="b"/>
              <a:pathLst>
                <a:path w="247" h="233" extrusionOk="0">
                  <a:moveTo>
                    <a:pt x="242" y="60"/>
                  </a:moveTo>
                  <a:cubicBezTo>
                    <a:pt x="263" y="132"/>
                    <a:pt x="222" y="206"/>
                    <a:pt x="151" y="227"/>
                  </a:cubicBezTo>
                  <a:cubicBezTo>
                    <a:pt x="93" y="245"/>
                    <a:pt x="32" y="221"/>
                    <a:pt x="0" y="172"/>
                  </a:cubicBezTo>
                  <a:cubicBezTo>
                    <a:pt x="34" y="204"/>
                    <a:pt x="83" y="217"/>
                    <a:pt x="130" y="203"/>
                  </a:cubicBezTo>
                  <a:cubicBezTo>
                    <a:pt x="201" y="182"/>
                    <a:pt x="242" y="107"/>
                    <a:pt x="221" y="36"/>
                  </a:cubicBezTo>
                  <a:cubicBezTo>
                    <a:pt x="217" y="23"/>
                    <a:pt x="211" y="11"/>
                    <a:pt x="204" y="0"/>
                  </a:cubicBezTo>
                  <a:cubicBezTo>
                    <a:pt x="221" y="16"/>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5" name="Google Shape;2065;p40"/>
            <p:cNvSpPr/>
            <p:nvPr/>
          </p:nvSpPr>
          <p:spPr>
            <a:xfrm rot="6331355">
              <a:off x="711016" y="4538768"/>
              <a:ext cx="211910" cy="199384"/>
            </a:xfrm>
            <a:custGeom>
              <a:avLst/>
              <a:gdLst/>
              <a:ahLst/>
              <a:cxnLst/>
              <a:rect l="l" t="t" r="r" b="b"/>
              <a:pathLst>
                <a:path w="203" h="191" extrusionOk="0">
                  <a:moveTo>
                    <a:pt x="5" y="142"/>
                  </a:moveTo>
                  <a:cubicBezTo>
                    <a:pt x="-12" y="83"/>
                    <a:pt x="21" y="22"/>
                    <a:pt x="80" y="4"/>
                  </a:cubicBezTo>
                  <a:cubicBezTo>
                    <a:pt x="127" y="-10"/>
                    <a:pt x="177" y="10"/>
                    <a:pt x="203" y="50"/>
                  </a:cubicBezTo>
                  <a:cubicBezTo>
                    <a:pt x="176" y="24"/>
                    <a:pt x="136" y="13"/>
                    <a:pt x="97" y="24"/>
                  </a:cubicBezTo>
                  <a:cubicBezTo>
                    <a:pt x="38" y="42"/>
                    <a:pt x="5" y="103"/>
                    <a:pt x="22" y="162"/>
                  </a:cubicBezTo>
                  <a:cubicBezTo>
                    <a:pt x="25" y="173"/>
                    <a:pt x="30" y="182"/>
                    <a:pt x="36" y="191"/>
                  </a:cubicBezTo>
                  <a:cubicBezTo>
                    <a:pt x="22"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6" name="Google Shape;2066;p40"/>
            <p:cNvSpPr/>
            <p:nvPr/>
          </p:nvSpPr>
          <p:spPr>
            <a:xfrm rot="6331355">
              <a:off x="1537" y="4275997"/>
              <a:ext cx="226525" cy="226525"/>
            </a:xfrm>
            <a:custGeom>
              <a:avLst/>
              <a:gdLst/>
              <a:ahLst/>
              <a:cxnLst/>
              <a:rect l="l" t="t" r="r" b="b"/>
              <a:pathLst>
                <a:path w="217" h="217" extrusionOk="0">
                  <a:moveTo>
                    <a:pt x="208" y="153"/>
                  </a:moveTo>
                  <a:cubicBezTo>
                    <a:pt x="183" y="207"/>
                    <a:pt x="119" y="232"/>
                    <a:pt x="64" y="207"/>
                  </a:cubicBezTo>
                  <a:cubicBezTo>
                    <a:pt x="9" y="183"/>
                    <a:pt x="-15" y="118"/>
                    <a:pt x="9" y="64"/>
                  </a:cubicBezTo>
                  <a:cubicBezTo>
                    <a:pt x="34" y="9"/>
                    <a:pt x="98" y="-15"/>
                    <a:pt x="153" y="9"/>
                  </a:cubicBezTo>
                  <a:cubicBezTo>
                    <a:pt x="208" y="34"/>
                    <a:pt x="232" y="98"/>
                    <a:pt x="208" y="1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7" name="Google Shape;2067;p40"/>
            <p:cNvSpPr/>
            <p:nvPr/>
          </p:nvSpPr>
          <p:spPr>
            <a:xfrm rot="6331355">
              <a:off x="15228" y="4288683"/>
              <a:ext cx="200428" cy="200428"/>
            </a:xfrm>
            <a:custGeom>
              <a:avLst/>
              <a:gdLst/>
              <a:ahLst/>
              <a:cxnLst/>
              <a:rect l="l" t="t" r="r" b="b"/>
              <a:pathLst>
                <a:path w="192" h="192" extrusionOk="0">
                  <a:moveTo>
                    <a:pt x="184" y="136"/>
                  </a:moveTo>
                  <a:cubicBezTo>
                    <a:pt x="162" y="184"/>
                    <a:pt x="105" y="205"/>
                    <a:pt x="57" y="184"/>
                  </a:cubicBezTo>
                  <a:cubicBezTo>
                    <a:pt x="8" y="162"/>
                    <a:pt x="-13" y="105"/>
                    <a:pt x="9" y="57"/>
                  </a:cubicBezTo>
                  <a:cubicBezTo>
                    <a:pt x="30" y="9"/>
                    <a:pt x="87" y="-13"/>
                    <a:pt x="136" y="9"/>
                  </a:cubicBezTo>
                  <a:cubicBezTo>
                    <a:pt x="184" y="31"/>
                    <a:pt x="206" y="87"/>
                    <a:pt x="184" y="136"/>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8" name="Google Shape;2068;p40"/>
            <p:cNvSpPr/>
            <p:nvPr/>
          </p:nvSpPr>
          <p:spPr>
            <a:xfrm rot="6331355">
              <a:off x="28678" y="4303138"/>
              <a:ext cx="172242" cy="172242"/>
            </a:xfrm>
            <a:custGeom>
              <a:avLst/>
              <a:gdLst/>
              <a:ahLst/>
              <a:cxnLst/>
              <a:rect l="l" t="t" r="r" b="b"/>
              <a:pathLst>
                <a:path w="165" h="165" extrusionOk="0">
                  <a:moveTo>
                    <a:pt x="158" y="116"/>
                  </a:moveTo>
                  <a:cubicBezTo>
                    <a:pt x="139" y="158"/>
                    <a:pt x="90" y="176"/>
                    <a:pt x="48" y="157"/>
                  </a:cubicBezTo>
                  <a:cubicBezTo>
                    <a:pt x="7" y="139"/>
                    <a:pt x="-12" y="90"/>
                    <a:pt x="7" y="48"/>
                  </a:cubicBezTo>
                  <a:cubicBezTo>
                    <a:pt x="26" y="7"/>
                    <a:pt x="75" y="-12"/>
                    <a:pt x="116" y="7"/>
                  </a:cubicBezTo>
                  <a:cubicBezTo>
                    <a:pt x="158" y="26"/>
                    <a:pt x="176" y="75"/>
                    <a:pt x="158" y="11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9" name="Google Shape;2069;p40"/>
            <p:cNvSpPr/>
            <p:nvPr/>
          </p:nvSpPr>
          <p:spPr>
            <a:xfrm rot="6331355">
              <a:off x="11752" y="4336963"/>
              <a:ext cx="205647" cy="102302"/>
            </a:xfrm>
            <a:custGeom>
              <a:avLst/>
              <a:gdLst/>
              <a:ahLst/>
              <a:cxnLst/>
              <a:rect l="l" t="t" r="r" b="b"/>
              <a:pathLst>
                <a:path w="197" h="98" extrusionOk="0">
                  <a:moveTo>
                    <a:pt x="192" y="98"/>
                  </a:moveTo>
                  <a:lnTo>
                    <a:pt x="0" y="12"/>
                  </a:lnTo>
                  <a:lnTo>
                    <a:pt x="6" y="0"/>
                  </a:lnTo>
                  <a:lnTo>
                    <a:pt x="197" y="86"/>
                  </a:lnTo>
                  <a:lnTo>
                    <a:pt x="192" y="98"/>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0" name="Google Shape;2070;p40"/>
            <p:cNvSpPr/>
            <p:nvPr/>
          </p:nvSpPr>
          <p:spPr>
            <a:xfrm rot="6331355">
              <a:off x="19453" y="4342427"/>
              <a:ext cx="184769" cy="87687"/>
            </a:xfrm>
            <a:custGeom>
              <a:avLst/>
              <a:gdLst/>
              <a:ahLst/>
              <a:cxnLst/>
              <a:rect l="l" t="t" r="r" b="b"/>
              <a:pathLst>
                <a:path w="177" h="84" extrusionOk="0">
                  <a:moveTo>
                    <a:pt x="177" y="78"/>
                  </a:moveTo>
                  <a:cubicBezTo>
                    <a:pt x="177" y="80"/>
                    <a:pt x="175" y="82"/>
                    <a:pt x="174" y="84"/>
                  </a:cubicBezTo>
                  <a:lnTo>
                    <a:pt x="0" y="6"/>
                  </a:lnTo>
                  <a:cubicBezTo>
                    <a:pt x="1" y="4"/>
                    <a:pt x="1" y="2"/>
                    <a:pt x="2" y="0"/>
                  </a:cubicBezTo>
                  <a:lnTo>
                    <a:pt x="177" y="78"/>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1" name="Google Shape;2071;p40"/>
            <p:cNvSpPr/>
            <p:nvPr/>
          </p:nvSpPr>
          <p:spPr>
            <a:xfrm rot="6331355">
              <a:off x="-70167" y="4289999"/>
              <a:ext cx="257842" cy="243227"/>
            </a:xfrm>
            <a:custGeom>
              <a:avLst/>
              <a:gdLst/>
              <a:ahLst/>
              <a:cxnLst/>
              <a:rect l="l" t="t" r="r" b="b"/>
              <a:pathLst>
                <a:path w="247" h="233" extrusionOk="0">
                  <a:moveTo>
                    <a:pt x="241" y="60"/>
                  </a:moveTo>
                  <a:cubicBezTo>
                    <a:pt x="262" y="131"/>
                    <a:pt x="222" y="206"/>
                    <a:pt x="150" y="227"/>
                  </a:cubicBezTo>
                  <a:cubicBezTo>
                    <a:pt x="92" y="244"/>
                    <a:pt x="31" y="220"/>
                    <a:pt x="0" y="172"/>
                  </a:cubicBezTo>
                  <a:cubicBezTo>
                    <a:pt x="33" y="203"/>
                    <a:pt x="82" y="217"/>
                    <a:pt x="130" y="202"/>
                  </a:cubicBezTo>
                  <a:cubicBezTo>
                    <a:pt x="201" y="181"/>
                    <a:pt x="241" y="107"/>
                    <a:pt x="220" y="36"/>
                  </a:cubicBezTo>
                  <a:cubicBezTo>
                    <a:pt x="216" y="23"/>
                    <a:pt x="211" y="10"/>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2" name="Google Shape;2072;p40"/>
            <p:cNvSpPr/>
            <p:nvPr/>
          </p:nvSpPr>
          <p:spPr>
            <a:xfrm rot="6331355">
              <a:off x="54385" y="4271359"/>
              <a:ext cx="211910" cy="200428"/>
            </a:xfrm>
            <a:custGeom>
              <a:avLst/>
              <a:gdLst/>
              <a:ahLst/>
              <a:cxnLst/>
              <a:rect l="l" t="t" r="r" b="b"/>
              <a:pathLst>
                <a:path w="203" h="192" extrusionOk="0">
                  <a:moveTo>
                    <a:pt x="4" y="143"/>
                  </a:moveTo>
                  <a:cubicBezTo>
                    <a:pt x="-13" y="84"/>
                    <a:pt x="20" y="23"/>
                    <a:pt x="79" y="5"/>
                  </a:cubicBezTo>
                  <a:cubicBezTo>
                    <a:pt x="127" y="-9"/>
                    <a:pt x="177" y="11"/>
                    <a:pt x="203" y="50"/>
                  </a:cubicBezTo>
                  <a:cubicBezTo>
                    <a:pt x="175" y="24"/>
                    <a:pt x="135" y="14"/>
                    <a:pt x="96" y="25"/>
                  </a:cubicBezTo>
                  <a:cubicBezTo>
                    <a:pt x="37" y="43"/>
                    <a:pt x="4" y="104"/>
                    <a:pt x="21" y="163"/>
                  </a:cubicBezTo>
                  <a:cubicBezTo>
                    <a:pt x="25" y="173"/>
                    <a:pt x="29" y="183"/>
                    <a:pt x="35" y="192"/>
                  </a:cubicBezTo>
                  <a:cubicBezTo>
                    <a:pt x="21" y="179"/>
                    <a:pt x="10" y="162"/>
                    <a:pt x="4" y="143"/>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3" name="Google Shape;2073;p40"/>
            <p:cNvSpPr/>
            <p:nvPr/>
          </p:nvSpPr>
          <p:spPr>
            <a:xfrm rot="6331355">
              <a:off x="218524" y="4746878"/>
              <a:ext cx="226525" cy="226525"/>
            </a:xfrm>
            <a:custGeom>
              <a:avLst/>
              <a:gdLst/>
              <a:ahLst/>
              <a:cxnLst/>
              <a:rect l="l" t="t" r="r" b="b"/>
              <a:pathLst>
                <a:path w="217" h="217" extrusionOk="0">
                  <a:moveTo>
                    <a:pt x="149" y="8"/>
                  </a:moveTo>
                  <a:cubicBezTo>
                    <a:pt x="205" y="30"/>
                    <a:pt x="232" y="93"/>
                    <a:pt x="209" y="149"/>
                  </a:cubicBezTo>
                  <a:cubicBezTo>
                    <a:pt x="187" y="204"/>
                    <a:pt x="123" y="231"/>
                    <a:pt x="68" y="209"/>
                  </a:cubicBezTo>
                  <a:cubicBezTo>
                    <a:pt x="12" y="187"/>
                    <a:pt x="-15" y="123"/>
                    <a:pt x="7" y="68"/>
                  </a:cubicBezTo>
                  <a:cubicBezTo>
                    <a:pt x="30" y="12"/>
                    <a:pt x="93" y="-15"/>
                    <a:pt x="149" y="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4" name="Google Shape;2074;p40"/>
            <p:cNvSpPr/>
            <p:nvPr/>
          </p:nvSpPr>
          <p:spPr>
            <a:xfrm rot="6331355">
              <a:off x="232215" y="4759564"/>
              <a:ext cx="200428" cy="200428"/>
            </a:xfrm>
            <a:custGeom>
              <a:avLst/>
              <a:gdLst/>
              <a:ahLst/>
              <a:cxnLst/>
              <a:rect l="l" t="t" r="r" b="b"/>
              <a:pathLst>
                <a:path w="192" h="192" extrusionOk="0">
                  <a:moveTo>
                    <a:pt x="132" y="8"/>
                  </a:moveTo>
                  <a:cubicBezTo>
                    <a:pt x="181" y="27"/>
                    <a:pt x="205" y="83"/>
                    <a:pt x="186" y="132"/>
                  </a:cubicBezTo>
                  <a:cubicBezTo>
                    <a:pt x="166" y="181"/>
                    <a:pt x="110" y="205"/>
                    <a:pt x="61" y="185"/>
                  </a:cubicBezTo>
                  <a:cubicBezTo>
                    <a:pt x="11" y="165"/>
                    <a:pt x="-13" y="109"/>
                    <a:pt x="7" y="61"/>
                  </a:cubicBezTo>
                  <a:cubicBezTo>
                    <a:pt x="27" y="11"/>
                    <a:pt x="83" y="-12"/>
                    <a:pt x="132" y="8"/>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5" name="Google Shape;2075;p40"/>
            <p:cNvSpPr/>
            <p:nvPr/>
          </p:nvSpPr>
          <p:spPr>
            <a:xfrm rot="6331355">
              <a:off x="245665" y="4774020"/>
              <a:ext cx="172242" cy="172242"/>
            </a:xfrm>
            <a:custGeom>
              <a:avLst/>
              <a:gdLst/>
              <a:ahLst/>
              <a:cxnLst/>
              <a:rect l="l" t="t" r="r" b="b"/>
              <a:pathLst>
                <a:path w="165" h="165" extrusionOk="0">
                  <a:moveTo>
                    <a:pt x="113" y="6"/>
                  </a:moveTo>
                  <a:cubicBezTo>
                    <a:pt x="156" y="23"/>
                    <a:pt x="176" y="71"/>
                    <a:pt x="159" y="113"/>
                  </a:cubicBezTo>
                  <a:cubicBezTo>
                    <a:pt x="142" y="155"/>
                    <a:pt x="94" y="176"/>
                    <a:pt x="52" y="159"/>
                  </a:cubicBezTo>
                  <a:cubicBezTo>
                    <a:pt x="9" y="142"/>
                    <a:pt x="-11" y="94"/>
                    <a:pt x="6" y="52"/>
                  </a:cubicBezTo>
                  <a:cubicBezTo>
                    <a:pt x="23" y="9"/>
                    <a:pt x="71" y="-11"/>
                    <a:pt x="113" y="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6" name="Google Shape;2076;p40"/>
            <p:cNvSpPr/>
            <p:nvPr/>
          </p:nvSpPr>
          <p:spPr>
            <a:xfrm rot="6331355">
              <a:off x="284009" y="4757279"/>
              <a:ext cx="94994" cy="207735"/>
            </a:xfrm>
            <a:custGeom>
              <a:avLst/>
              <a:gdLst/>
              <a:ahLst/>
              <a:cxnLst/>
              <a:rect l="l" t="t" r="r" b="b"/>
              <a:pathLst>
                <a:path w="91" h="199" extrusionOk="0">
                  <a:moveTo>
                    <a:pt x="91" y="5"/>
                  </a:moveTo>
                  <a:lnTo>
                    <a:pt x="12" y="199"/>
                  </a:lnTo>
                  <a:lnTo>
                    <a:pt x="0" y="194"/>
                  </a:lnTo>
                  <a:lnTo>
                    <a:pt x="78" y="0"/>
                  </a:lnTo>
                  <a:lnTo>
                    <a:pt x="91" y="5"/>
                  </a:lnTo>
                  <a:close/>
                </a:path>
              </a:pathLst>
            </a:custGeom>
            <a:solidFill>
              <a:schemeClr val="lt2"/>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7" name="Google Shape;2077;p40"/>
            <p:cNvSpPr/>
            <p:nvPr/>
          </p:nvSpPr>
          <p:spPr>
            <a:xfrm rot="6331355">
              <a:off x="288588" y="4769292"/>
              <a:ext cx="81424" cy="187901"/>
            </a:xfrm>
            <a:custGeom>
              <a:avLst/>
              <a:gdLst/>
              <a:ahLst/>
              <a:cxnLst/>
              <a:rect l="l" t="t" r="r" b="b"/>
              <a:pathLst>
                <a:path w="78" h="180" extrusionOk="0">
                  <a:moveTo>
                    <a:pt x="72" y="0"/>
                  </a:moveTo>
                  <a:cubicBezTo>
                    <a:pt x="74" y="1"/>
                    <a:pt x="76" y="1"/>
                    <a:pt x="78" y="3"/>
                  </a:cubicBezTo>
                  <a:lnTo>
                    <a:pt x="7" y="180"/>
                  </a:lnTo>
                  <a:cubicBezTo>
                    <a:pt x="5" y="179"/>
                    <a:pt x="2" y="178"/>
                    <a:pt x="0" y="178"/>
                  </a:cubicBezTo>
                  <a:lnTo>
                    <a:pt x="72" y="0"/>
                  </a:lnTo>
                  <a:close/>
                </a:path>
              </a:pathLst>
            </a:custGeom>
            <a:solidFill>
              <a:srgbClr val="FFFFFF">
                <a:alpha val="20890"/>
              </a:srgbClr>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8" name="Google Shape;2078;p40"/>
            <p:cNvSpPr/>
            <p:nvPr/>
          </p:nvSpPr>
          <p:spPr>
            <a:xfrm rot="6331355">
              <a:off x="146820" y="4760880"/>
              <a:ext cx="257842" cy="243227"/>
            </a:xfrm>
            <a:custGeom>
              <a:avLst/>
              <a:gdLst/>
              <a:ahLst/>
              <a:cxnLst/>
              <a:rect l="l" t="t" r="r" b="b"/>
              <a:pathLst>
                <a:path w="247" h="233" extrusionOk="0">
                  <a:moveTo>
                    <a:pt x="241" y="60"/>
                  </a:moveTo>
                  <a:cubicBezTo>
                    <a:pt x="262" y="131"/>
                    <a:pt x="222" y="206"/>
                    <a:pt x="150" y="227"/>
                  </a:cubicBezTo>
                  <a:cubicBezTo>
                    <a:pt x="92" y="244"/>
                    <a:pt x="32" y="220"/>
                    <a:pt x="0" y="172"/>
                  </a:cubicBezTo>
                  <a:cubicBezTo>
                    <a:pt x="34" y="203"/>
                    <a:pt x="82" y="216"/>
                    <a:pt x="129" y="203"/>
                  </a:cubicBezTo>
                  <a:cubicBezTo>
                    <a:pt x="201" y="182"/>
                    <a:pt x="241" y="107"/>
                    <a:pt x="220"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9" name="Google Shape;2079;p40"/>
            <p:cNvSpPr/>
            <p:nvPr/>
          </p:nvSpPr>
          <p:spPr>
            <a:xfrm rot="6331355">
              <a:off x="270868" y="4742623"/>
              <a:ext cx="211910" cy="199384"/>
            </a:xfrm>
            <a:custGeom>
              <a:avLst/>
              <a:gdLst/>
              <a:ahLst/>
              <a:cxnLst/>
              <a:rect l="l" t="t" r="r" b="b"/>
              <a:pathLst>
                <a:path w="203" h="191" extrusionOk="0">
                  <a:moveTo>
                    <a:pt x="4" y="142"/>
                  </a:moveTo>
                  <a:cubicBezTo>
                    <a:pt x="-13" y="83"/>
                    <a:pt x="20" y="21"/>
                    <a:pt x="79" y="4"/>
                  </a:cubicBezTo>
                  <a:cubicBezTo>
                    <a:pt x="127" y="-10"/>
                    <a:pt x="177" y="10"/>
                    <a:pt x="203" y="49"/>
                  </a:cubicBezTo>
                  <a:cubicBezTo>
                    <a:pt x="175" y="24"/>
                    <a:pt x="135" y="13"/>
                    <a:pt x="96" y="24"/>
                  </a:cubicBezTo>
                  <a:cubicBezTo>
                    <a:pt x="38" y="42"/>
                    <a:pt x="4" y="103"/>
                    <a:pt x="21" y="162"/>
                  </a:cubicBezTo>
                  <a:cubicBezTo>
                    <a:pt x="25" y="173"/>
                    <a:pt x="29" y="182"/>
                    <a:pt x="35" y="191"/>
                  </a:cubicBezTo>
                  <a:cubicBezTo>
                    <a:pt x="21" y="178"/>
                    <a:pt x="10" y="161"/>
                    <a:pt x="4"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0" name="Google Shape;2080;p40"/>
            <p:cNvSpPr/>
            <p:nvPr/>
          </p:nvSpPr>
          <p:spPr>
            <a:xfrm rot="6331355">
              <a:off x="-438490" y="4478967"/>
              <a:ext cx="227569" cy="227569"/>
            </a:xfrm>
            <a:custGeom>
              <a:avLst/>
              <a:gdLst/>
              <a:ahLst/>
              <a:cxnLst/>
              <a:rect l="l" t="t" r="r" b="b"/>
              <a:pathLst>
                <a:path w="218" h="218" extrusionOk="0">
                  <a:moveTo>
                    <a:pt x="168" y="18"/>
                  </a:moveTo>
                  <a:cubicBezTo>
                    <a:pt x="218" y="50"/>
                    <a:pt x="233" y="117"/>
                    <a:pt x="200" y="168"/>
                  </a:cubicBezTo>
                  <a:cubicBezTo>
                    <a:pt x="168" y="218"/>
                    <a:pt x="100" y="233"/>
                    <a:pt x="50" y="200"/>
                  </a:cubicBezTo>
                  <a:cubicBezTo>
                    <a:pt x="-1" y="168"/>
                    <a:pt x="-15" y="101"/>
                    <a:pt x="17" y="50"/>
                  </a:cubicBezTo>
                  <a:cubicBezTo>
                    <a:pt x="50" y="0"/>
                    <a:pt x="117" y="-15"/>
                    <a:pt x="168" y="18"/>
                  </a:cubicBezTo>
                  <a:close/>
                </a:path>
              </a:pathLst>
            </a:custGeom>
            <a:solidFill>
              <a:schemeClr val="lt2"/>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1" name="Google Shape;2081;p40"/>
            <p:cNvSpPr/>
            <p:nvPr/>
          </p:nvSpPr>
          <p:spPr>
            <a:xfrm rot="6331355">
              <a:off x="-424920" y="4492538"/>
              <a:ext cx="200428" cy="200428"/>
            </a:xfrm>
            <a:custGeom>
              <a:avLst/>
              <a:gdLst/>
              <a:ahLst/>
              <a:cxnLst/>
              <a:rect l="l" t="t" r="r" b="b"/>
              <a:pathLst>
                <a:path w="192" h="192" extrusionOk="0">
                  <a:moveTo>
                    <a:pt x="148" y="15"/>
                  </a:moveTo>
                  <a:cubicBezTo>
                    <a:pt x="192" y="44"/>
                    <a:pt x="205" y="103"/>
                    <a:pt x="176" y="148"/>
                  </a:cubicBezTo>
                  <a:cubicBezTo>
                    <a:pt x="148" y="192"/>
                    <a:pt x="89" y="205"/>
                    <a:pt x="44" y="177"/>
                  </a:cubicBezTo>
                  <a:cubicBezTo>
                    <a:pt x="-1" y="148"/>
                    <a:pt x="-14" y="89"/>
                    <a:pt x="15" y="44"/>
                  </a:cubicBezTo>
                  <a:cubicBezTo>
                    <a:pt x="44" y="0"/>
                    <a:pt x="103" y="-13"/>
                    <a:pt x="148" y="15"/>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2" name="Google Shape;2082;p40"/>
            <p:cNvSpPr/>
            <p:nvPr/>
          </p:nvSpPr>
          <p:spPr>
            <a:xfrm rot="6331355">
              <a:off x="-410688" y="4506649"/>
              <a:ext cx="172242" cy="171199"/>
            </a:xfrm>
            <a:custGeom>
              <a:avLst/>
              <a:gdLst/>
              <a:ahLst/>
              <a:cxnLst/>
              <a:rect l="l" t="t" r="r" b="b"/>
              <a:pathLst>
                <a:path w="165" h="164" extrusionOk="0">
                  <a:moveTo>
                    <a:pt x="127" y="13"/>
                  </a:moveTo>
                  <a:cubicBezTo>
                    <a:pt x="166" y="37"/>
                    <a:pt x="177" y="88"/>
                    <a:pt x="152" y="127"/>
                  </a:cubicBezTo>
                  <a:cubicBezTo>
                    <a:pt x="128" y="165"/>
                    <a:pt x="76" y="176"/>
                    <a:pt x="38" y="151"/>
                  </a:cubicBezTo>
                  <a:cubicBezTo>
                    <a:pt x="0" y="127"/>
                    <a:pt x="-11" y="76"/>
                    <a:pt x="13" y="38"/>
                  </a:cubicBezTo>
                  <a:cubicBezTo>
                    <a:pt x="38" y="-1"/>
                    <a:pt x="89" y="-12"/>
                    <a:pt x="127" y="13"/>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3" name="Google Shape;2083;p40"/>
            <p:cNvSpPr/>
            <p:nvPr/>
          </p:nvSpPr>
          <p:spPr>
            <a:xfrm rot="6331355">
              <a:off x="-390592" y="4497598"/>
              <a:ext cx="130487" cy="191033"/>
            </a:xfrm>
            <a:custGeom>
              <a:avLst/>
              <a:gdLst/>
              <a:ahLst/>
              <a:cxnLst/>
              <a:rect l="l" t="t" r="r" b="b"/>
              <a:pathLst>
                <a:path w="125" h="183" extrusionOk="0">
                  <a:moveTo>
                    <a:pt x="125" y="7"/>
                  </a:moveTo>
                  <a:lnTo>
                    <a:pt x="11" y="183"/>
                  </a:lnTo>
                  <a:lnTo>
                    <a:pt x="0" y="176"/>
                  </a:lnTo>
                  <a:lnTo>
                    <a:pt x="114" y="0"/>
                  </a:lnTo>
                  <a:lnTo>
                    <a:pt x="125" y="7"/>
                  </a:lnTo>
                  <a:close/>
                </a:path>
              </a:pathLst>
            </a:custGeom>
            <a:solidFill>
              <a:schemeClr val="lt2"/>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4" name="Google Shape;2084;p40"/>
            <p:cNvSpPr/>
            <p:nvPr/>
          </p:nvSpPr>
          <p:spPr>
            <a:xfrm rot="6331355">
              <a:off x="-384588" y="4510114"/>
              <a:ext cx="113784" cy="171199"/>
            </a:xfrm>
            <a:custGeom>
              <a:avLst/>
              <a:gdLst/>
              <a:ahLst/>
              <a:cxnLst/>
              <a:rect l="l" t="t" r="r" b="b"/>
              <a:pathLst>
                <a:path w="109" h="164" extrusionOk="0">
                  <a:moveTo>
                    <a:pt x="104" y="0"/>
                  </a:moveTo>
                  <a:cubicBezTo>
                    <a:pt x="105" y="1"/>
                    <a:pt x="107" y="2"/>
                    <a:pt x="109" y="4"/>
                  </a:cubicBezTo>
                  <a:lnTo>
                    <a:pt x="5" y="164"/>
                  </a:lnTo>
                  <a:cubicBezTo>
                    <a:pt x="4" y="164"/>
                    <a:pt x="2" y="162"/>
                    <a:pt x="0" y="161"/>
                  </a:cubicBezTo>
                  <a:lnTo>
                    <a:pt x="104" y="0"/>
                  </a:ln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5" name="Google Shape;2085;p40"/>
            <p:cNvSpPr/>
            <p:nvPr/>
          </p:nvSpPr>
          <p:spPr>
            <a:xfrm rot="6331355">
              <a:off x="-510035" y="4492848"/>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7"/>
                    <a:pt x="221" y="35"/>
                  </a:cubicBezTo>
                  <a:cubicBezTo>
                    <a:pt x="217" y="22"/>
                    <a:pt x="211" y="10"/>
                    <a:pt x="204" y="0"/>
                  </a:cubicBezTo>
                  <a:cubicBezTo>
                    <a:pt x="221" y="15"/>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6" name="Google Shape;2086;p40"/>
            <p:cNvSpPr/>
            <p:nvPr/>
          </p:nvSpPr>
          <p:spPr>
            <a:xfrm rot="6331355">
              <a:off x="-386146" y="4474711"/>
              <a:ext cx="212954" cy="200428"/>
            </a:xfrm>
            <a:custGeom>
              <a:avLst/>
              <a:gdLst/>
              <a:ahLst/>
              <a:cxnLst/>
              <a:rect l="l" t="t" r="r" b="b"/>
              <a:pathLst>
                <a:path w="204" h="192" extrusionOk="0">
                  <a:moveTo>
                    <a:pt x="5" y="142"/>
                  </a:moveTo>
                  <a:cubicBezTo>
                    <a:pt x="-13" y="84"/>
                    <a:pt x="21" y="22"/>
                    <a:pt x="79" y="5"/>
                  </a:cubicBezTo>
                  <a:cubicBezTo>
                    <a:pt x="127" y="-9"/>
                    <a:pt x="177" y="10"/>
                    <a:pt x="204" y="50"/>
                  </a:cubicBezTo>
                  <a:cubicBezTo>
                    <a:pt x="176" y="24"/>
                    <a:pt x="136" y="13"/>
                    <a:pt x="97" y="25"/>
                  </a:cubicBezTo>
                  <a:cubicBezTo>
                    <a:pt x="38" y="42"/>
                    <a:pt x="5" y="104"/>
                    <a:pt x="22" y="162"/>
                  </a:cubicBezTo>
                  <a:cubicBezTo>
                    <a:pt x="25" y="173"/>
                    <a:pt x="30" y="183"/>
                    <a:pt x="36" y="192"/>
                  </a:cubicBezTo>
                  <a:cubicBezTo>
                    <a:pt x="21"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7" name="Google Shape;2087;p40"/>
            <p:cNvSpPr/>
            <p:nvPr/>
          </p:nvSpPr>
          <p:spPr>
            <a:xfrm rot="6331355">
              <a:off x="-222007" y="4950231"/>
              <a:ext cx="227569" cy="226525"/>
            </a:xfrm>
            <a:custGeom>
              <a:avLst/>
              <a:gdLst/>
              <a:ahLst/>
              <a:cxnLst/>
              <a:rect l="l" t="t" r="r" b="b"/>
              <a:pathLst>
                <a:path w="218" h="217" extrusionOk="0">
                  <a:moveTo>
                    <a:pt x="213" y="77"/>
                  </a:moveTo>
                  <a:cubicBezTo>
                    <a:pt x="230" y="135"/>
                    <a:pt x="197" y="195"/>
                    <a:pt x="140" y="212"/>
                  </a:cubicBezTo>
                  <a:cubicBezTo>
                    <a:pt x="82" y="229"/>
                    <a:pt x="22" y="196"/>
                    <a:pt x="5" y="139"/>
                  </a:cubicBezTo>
                  <a:cubicBezTo>
                    <a:pt x="-12" y="81"/>
                    <a:pt x="21" y="21"/>
                    <a:pt x="78" y="4"/>
                  </a:cubicBezTo>
                  <a:cubicBezTo>
                    <a:pt x="135" y="-13"/>
                    <a:pt x="196" y="20"/>
                    <a:pt x="213" y="7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8" name="Google Shape;2088;p40"/>
            <p:cNvSpPr/>
            <p:nvPr/>
          </p:nvSpPr>
          <p:spPr>
            <a:xfrm rot="6331355">
              <a:off x="-207933" y="4963419"/>
              <a:ext cx="200428" cy="200428"/>
            </a:xfrm>
            <a:custGeom>
              <a:avLst/>
              <a:gdLst/>
              <a:ahLst/>
              <a:cxnLst/>
              <a:rect l="l" t="t" r="r" b="b"/>
              <a:pathLst>
                <a:path w="192" h="192" extrusionOk="0">
                  <a:moveTo>
                    <a:pt x="188" y="69"/>
                  </a:moveTo>
                  <a:cubicBezTo>
                    <a:pt x="203" y="119"/>
                    <a:pt x="174" y="173"/>
                    <a:pt x="123" y="188"/>
                  </a:cubicBezTo>
                  <a:cubicBezTo>
                    <a:pt x="72" y="203"/>
                    <a:pt x="19" y="174"/>
                    <a:pt x="4" y="123"/>
                  </a:cubicBezTo>
                  <a:cubicBezTo>
                    <a:pt x="-11" y="73"/>
                    <a:pt x="18" y="19"/>
                    <a:pt x="69" y="4"/>
                  </a:cubicBezTo>
                  <a:cubicBezTo>
                    <a:pt x="119"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9" name="Google Shape;2089;p40"/>
            <p:cNvSpPr/>
            <p:nvPr/>
          </p:nvSpPr>
          <p:spPr>
            <a:xfrm rot="6331355">
              <a:off x="-193701" y="4977530"/>
              <a:ext cx="172242" cy="171199"/>
            </a:xfrm>
            <a:custGeom>
              <a:avLst/>
              <a:gdLst/>
              <a:ahLst/>
              <a:cxnLst/>
              <a:rect l="l" t="t" r="r" b="b"/>
              <a:pathLst>
                <a:path w="165" h="164" extrusionOk="0">
                  <a:moveTo>
                    <a:pt x="162" y="59"/>
                  </a:moveTo>
                  <a:cubicBezTo>
                    <a:pt x="175" y="102"/>
                    <a:pt x="150" y="148"/>
                    <a:pt x="106" y="161"/>
                  </a:cubicBezTo>
                  <a:cubicBezTo>
                    <a:pt x="63" y="174"/>
                    <a:pt x="17" y="149"/>
                    <a:pt x="4" y="105"/>
                  </a:cubicBezTo>
                  <a:cubicBezTo>
                    <a:pt x="-9" y="62"/>
                    <a:pt x="16" y="16"/>
                    <a:pt x="59" y="3"/>
                  </a:cubicBezTo>
                  <a:cubicBezTo>
                    <a:pt x="103" y="-10"/>
                    <a:pt x="149" y="15"/>
                    <a:pt x="162" y="59"/>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90" name="Google Shape;2090;p40"/>
            <p:cNvSpPr/>
            <p:nvPr/>
          </p:nvSpPr>
          <p:spPr>
            <a:xfrm rot="6331355">
              <a:off x="-215202" y="5025773"/>
              <a:ext cx="212954" cy="75160"/>
            </a:xfrm>
            <a:custGeom>
              <a:avLst/>
              <a:gdLst/>
              <a:ahLst/>
              <a:cxnLst/>
              <a:rect l="l" t="t" r="r" b="b"/>
              <a:pathLst>
                <a:path w="204" h="72" extrusionOk="0">
                  <a:moveTo>
                    <a:pt x="204" y="13"/>
                  </a:moveTo>
                  <a:lnTo>
                    <a:pt x="4" y="72"/>
                  </a:lnTo>
                  <a:lnTo>
                    <a:pt x="0" y="59"/>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91" name="Google Shape;2091;p40"/>
            <p:cNvSpPr/>
            <p:nvPr/>
          </p:nvSpPr>
          <p:spPr>
            <a:xfrm rot="6331355">
              <a:off x="-209607" y="5031542"/>
              <a:ext cx="194164" cy="63678"/>
            </a:xfrm>
            <a:custGeom>
              <a:avLst/>
              <a:gdLst/>
              <a:ahLst/>
              <a:cxnLst/>
              <a:rect l="l" t="t" r="r" b="b"/>
              <a:pathLst>
                <a:path w="186" h="61" extrusionOk="0">
                  <a:moveTo>
                    <a:pt x="184" y="0"/>
                  </a:moveTo>
                  <a:cubicBezTo>
                    <a:pt x="185" y="2"/>
                    <a:pt x="185" y="4"/>
                    <a:pt x="186" y="6"/>
                  </a:cubicBezTo>
                  <a:lnTo>
                    <a:pt x="2" y="61"/>
                  </a:lnTo>
                  <a:cubicBezTo>
                    <a:pt x="2" y="59"/>
                    <a:pt x="1" y="56"/>
                    <a:pt x="0" y="54"/>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92" name="Google Shape;2092;p40"/>
            <p:cNvSpPr/>
            <p:nvPr/>
          </p:nvSpPr>
          <p:spPr>
            <a:xfrm rot="6331355">
              <a:off x="-293049" y="4963729"/>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6"/>
                    <a:pt x="221" y="35"/>
                  </a:cubicBezTo>
                  <a:cubicBezTo>
                    <a:pt x="217" y="22"/>
                    <a:pt x="211" y="10"/>
                    <a:pt x="204" y="0"/>
                  </a:cubicBezTo>
                  <a:cubicBezTo>
                    <a:pt x="221" y="16"/>
                    <a:pt x="235"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93" name="Google Shape;2093;p40"/>
            <p:cNvSpPr/>
            <p:nvPr/>
          </p:nvSpPr>
          <p:spPr>
            <a:xfrm rot="6331355">
              <a:off x="-168497" y="4945090"/>
              <a:ext cx="211910" cy="200428"/>
            </a:xfrm>
            <a:custGeom>
              <a:avLst/>
              <a:gdLst/>
              <a:ahLst/>
              <a:cxnLst/>
              <a:rect l="l" t="t" r="r" b="b"/>
              <a:pathLst>
                <a:path w="203" h="192" extrusionOk="0">
                  <a:moveTo>
                    <a:pt x="5" y="142"/>
                  </a:moveTo>
                  <a:cubicBezTo>
                    <a:pt x="-12" y="84"/>
                    <a:pt x="21" y="22"/>
                    <a:pt x="80" y="5"/>
                  </a:cubicBezTo>
                  <a:cubicBezTo>
                    <a:pt x="127" y="-9"/>
                    <a:pt x="177" y="11"/>
                    <a:pt x="203" y="50"/>
                  </a:cubicBezTo>
                  <a:cubicBezTo>
                    <a:pt x="176" y="24"/>
                    <a:pt x="136" y="14"/>
                    <a:pt x="97" y="25"/>
                  </a:cubicBezTo>
                  <a:cubicBezTo>
                    <a:pt x="38" y="42"/>
                    <a:pt x="5" y="104"/>
                    <a:pt x="22" y="163"/>
                  </a:cubicBezTo>
                  <a:cubicBezTo>
                    <a:pt x="25" y="173"/>
                    <a:pt x="30" y="183"/>
                    <a:pt x="36" y="192"/>
                  </a:cubicBezTo>
                  <a:cubicBezTo>
                    <a:pt x="22"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94" name="Google Shape;2094;p40"/>
            <p:cNvSpPr/>
            <p:nvPr/>
          </p:nvSpPr>
          <p:spPr>
            <a:xfrm rot="6331355">
              <a:off x="-96290" y="3924370"/>
              <a:ext cx="1034498" cy="1225531"/>
            </a:xfrm>
            <a:custGeom>
              <a:avLst/>
              <a:gdLst/>
              <a:ahLst/>
              <a:cxnLst/>
              <a:rect l="l" t="t" r="r" b="b"/>
              <a:pathLst>
                <a:path w="991" h="1174" extrusionOk="0">
                  <a:moveTo>
                    <a:pt x="0" y="0"/>
                  </a:moveTo>
                  <a:lnTo>
                    <a:pt x="991" y="1174"/>
                  </a:lnTo>
                  <a:cubicBezTo>
                    <a:pt x="991" y="1174"/>
                    <a:pt x="181" y="6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Patient Smart Room</a:t>
            </a:r>
            <a:endParaRPr lang="en-US" sz="3600"/>
          </a:p>
        </p:txBody>
      </p:sp>
      <p:sp>
        <p:nvSpPr>
          <p:cNvPr id="6" name="Text Placeholder 5"/>
          <p:cNvSpPr>
            <a:spLocks noGrp="1"/>
          </p:cNvSpPr>
          <p:nvPr>
            <p:ph type="body" idx="1"/>
          </p:nvPr>
        </p:nvSpPr>
        <p:spPr>
          <a:xfrm>
            <a:off x="687971" y="1191508"/>
            <a:ext cx="7725900" cy="3745624"/>
          </a:xfrm>
        </p:spPr>
        <p:txBody>
          <a:bodyPr/>
          <a:lstStyle/>
          <a:p>
            <a:r>
              <a:rPr lang="en-US" sz="1600"/>
              <a:t>The rooms is integrated with  the hospital system for seamless patient care</a:t>
            </a:r>
            <a:endParaRPr lang="en-US" sz="1600"/>
          </a:p>
          <a:p>
            <a:endParaRPr lang="en-US" sz="1600"/>
          </a:p>
          <a:p>
            <a:r>
              <a:rPr lang="en-US" sz="1600"/>
              <a:t>Vitals monitoring devices are configured: </a:t>
            </a:r>
            <a:endParaRPr lang="en-US" sz="1600"/>
          </a:p>
          <a:p>
            <a:endParaRPr lang="en-US" sz="1600"/>
          </a:p>
          <a:p>
            <a:pPr lvl="1"/>
            <a:r>
              <a:rPr lang="en-US" sz="1600" i="1"/>
              <a:t>O2 Monitor</a:t>
            </a:r>
            <a:endParaRPr lang="en-US" sz="1600" i="1"/>
          </a:p>
          <a:p>
            <a:pPr lvl="1"/>
            <a:r>
              <a:rPr lang="en-US" sz="1600" i="1"/>
              <a:t>Pulse Rate Monitor </a:t>
            </a:r>
            <a:endParaRPr lang="en-US" sz="1600" i="1"/>
          </a:p>
          <a:p>
            <a:pPr lvl="1"/>
            <a:r>
              <a:rPr lang="en-US" sz="1600" i="1"/>
              <a:t>Body Temperature Sensor</a:t>
            </a:r>
            <a:endParaRPr lang="en-US" sz="1600" i="1"/>
          </a:p>
          <a:p>
            <a:endParaRPr lang="en-US" sz="1600"/>
          </a:p>
          <a:p>
            <a:r>
              <a:rPr lang="en-US" sz="1600"/>
              <a:t>Air conditioning is also installed for adjustments based on room temperature and patient comfort</a:t>
            </a:r>
            <a:endParaRPr lang="en-US" sz="1600"/>
          </a:p>
          <a:p>
            <a:endParaRPr lang="en-US" sz="1600"/>
          </a:p>
          <a:p>
            <a:r>
              <a:rPr lang="en-US" sz="1600"/>
              <a:t>Smart door is configured to allow authorized access</a:t>
            </a:r>
            <a:endParaRPr lang="en-US" sz="1600"/>
          </a:p>
          <a:p>
            <a:pPr marL="152400" indent="0">
              <a:buNone/>
            </a:pPr>
            <a:endParaRPr lang="en-US" sz="1600"/>
          </a:p>
          <a:p>
            <a:r>
              <a:rPr lang="en-US" sz="1600"/>
              <a:t>Alerts can be sent to medical staff for abnormal readings or emergencies</a:t>
            </a:r>
            <a:endParaRPr lang="en-US" sz="1600"/>
          </a:p>
        </p:txBody>
      </p:sp>
      <p:grpSp>
        <p:nvGrpSpPr>
          <p:cNvPr id="7" name="Google Shape;1877;p36"/>
          <p:cNvGrpSpPr/>
          <p:nvPr/>
        </p:nvGrpSpPr>
        <p:grpSpPr>
          <a:xfrm rot="6692201">
            <a:off x="8071676" y="3798848"/>
            <a:ext cx="1269908" cy="1604076"/>
            <a:chOff x="7395642" y="-600739"/>
            <a:chExt cx="2512512" cy="2665518"/>
          </a:xfrm>
        </p:grpSpPr>
        <p:sp>
          <p:nvSpPr>
            <p:cNvPr id="8" name="Google Shape;1878;p36"/>
            <p:cNvSpPr/>
            <p:nvPr/>
          </p:nvSpPr>
          <p:spPr>
            <a:xfrm rot="-2700000" flipH="1">
              <a:off x="7395642" y="157244"/>
              <a:ext cx="2512512" cy="1567979"/>
            </a:xfrm>
            <a:custGeom>
              <a:avLst/>
              <a:gdLst/>
              <a:ahLst/>
              <a:cxnLst/>
              <a:rect l="l" t="t" r="r" b="b"/>
              <a:pathLst>
                <a:path w="2825" h="1763" extrusionOk="0">
                  <a:moveTo>
                    <a:pt x="2816" y="1747"/>
                  </a:moveTo>
                  <a:lnTo>
                    <a:pt x="2244" y="1409"/>
                  </a:lnTo>
                  <a:lnTo>
                    <a:pt x="2256" y="1387"/>
                  </a:lnTo>
                  <a:lnTo>
                    <a:pt x="2119" y="1278"/>
                  </a:lnTo>
                  <a:lnTo>
                    <a:pt x="2139" y="1243"/>
                  </a:lnTo>
                  <a:lnTo>
                    <a:pt x="2124" y="1234"/>
                  </a:lnTo>
                  <a:lnTo>
                    <a:pt x="2104" y="1269"/>
                  </a:lnTo>
                  <a:lnTo>
                    <a:pt x="2080" y="1256"/>
                  </a:lnTo>
                  <a:lnTo>
                    <a:pt x="2111" y="1202"/>
                  </a:lnTo>
                  <a:lnTo>
                    <a:pt x="2064" y="1175"/>
                  </a:lnTo>
                  <a:lnTo>
                    <a:pt x="2054" y="1193"/>
                  </a:lnTo>
                  <a:lnTo>
                    <a:pt x="2006" y="1165"/>
                  </a:lnTo>
                  <a:lnTo>
                    <a:pt x="2058" y="1076"/>
                  </a:lnTo>
                  <a:lnTo>
                    <a:pt x="339" y="76"/>
                  </a:lnTo>
                  <a:lnTo>
                    <a:pt x="259" y="215"/>
                  </a:lnTo>
                  <a:lnTo>
                    <a:pt x="233" y="200"/>
                  </a:lnTo>
                  <a:lnTo>
                    <a:pt x="314" y="61"/>
                  </a:lnTo>
                  <a:lnTo>
                    <a:pt x="208" y="0"/>
                  </a:lnTo>
                  <a:lnTo>
                    <a:pt x="0" y="357"/>
                  </a:lnTo>
                  <a:lnTo>
                    <a:pt x="105" y="418"/>
                  </a:lnTo>
                  <a:lnTo>
                    <a:pt x="186" y="280"/>
                  </a:lnTo>
                  <a:lnTo>
                    <a:pt x="212" y="295"/>
                  </a:lnTo>
                  <a:lnTo>
                    <a:pt x="131" y="433"/>
                  </a:lnTo>
                  <a:lnTo>
                    <a:pt x="1850" y="1433"/>
                  </a:lnTo>
                  <a:lnTo>
                    <a:pt x="1902" y="1344"/>
                  </a:lnTo>
                  <a:lnTo>
                    <a:pt x="1949" y="1371"/>
                  </a:lnTo>
                  <a:lnTo>
                    <a:pt x="1939" y="1389"/>
                  </a:lnTo>
                  <a:lnTo>
                    <a:pt x="1986" y="1417"/>
                  </a:lnTo>
                  <a:lnTo>
                    <a:pt x="2017" y="1363"/>
                  </a:lnTo>
                  <a:lnTo>
                    <a:pt x="2041" y="1377"/>
                  </a:lnTo>
                  <a:lnTo>
                    <a:pt x="2020" y="1412"/>
                  </a:lnTo>
                  <a:lnTo>
                    <a:pt x="2035" y="1421"/>
                  </a:lnTo>
                  <a:lnTo>
                    <a:pt x="2056" y="1386"/>
                  </a:lnTo>
                  <a:lnTo>
                    <a:pt x="2219" y="1451"/>
                  </a:lnTo>
                  <a:lnTo>
                    <a:pt x="2231" y="1430"/>
                  </a:lnTo>
                  <a:lnTo>
                    <a:pt x="2808" y="1760"/>
                  </a:lnTo>
                  <a:cubicBezTo>
                    <a:pt x="2815" y="1764"/>
                    <a:pt x="2823" y="1764"/>
                    <a:pt x="2825" y="1761"/>
                  </a:cubicBezTo>
                  <a:cubicBezTo>
                    <a:pt x="2827" y="1757"/>
                    <a:pt x="2823" y="1751"/>
                    <a:pt x="2816" y="1747"/>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9" name="Google Shape;1879;p36"/>
            <p:cNvSpPr/>
            <p:nvPr/>
          </p:nvSpPr>
          <p:spPr>
            <a:xfrm rot="-2700000" flipH="1">
              <a:off x="7871774" y="-65668"/>
              <a:ext cx="1736968" cy="1149081"/>
            </a:xfrm>
            <a:custGeom>
              <a:avLst/>
              <a:gdLst/>
              <a:ahLst/>
              <a:cxnLst/>
              <a:rect l="l" t="t" r="r" b="b"/>
              <a:pathLst>
                <a:path w="1953" h="1292" extrusionOk="0">
                  <a:moveTo>
                    <a:pt x="0" y="365"/>
                  </a:moveTo>
                  <a:lnTo>
                    <a:pt x="194" y="0"/>
                  </a:lnTo>
                  <a:lnTo>
                    <a:pt x="1953" y="927"/>
                  </a:lnTo>
                  <a:lnTo>
                    <a:pt x="1760" y="1292"/>
                  </a:lnTo>
                  <a:lnTo>
                    <a:pt x="0" y="365"/>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1880;p36"/>
            <p:cNvSpPr/>
            <p:nvPr/>
          </p:nvSpPr>
          <p:spPr>
            <a:xfrm rot="18900000" flipH="1">
              <a:off x="7914398" y="11785"/>
              <a:ext cx="1602670" cy="991660"/>
            </a:xfrm>
            <a:custGeom>
              <a:avLst/>
              <a:gdLst/>
              <a:ahLst/>
              <a:cxnLst/>
              <a:rect l="l" t="t" r="r" b="b"/>
              <a:pathLst>
                <a:path w="1802" h="1115" extrusionOk="0">
                  <a:moveTo>
                    <a:pt x="0" y="230"/>
                  </a:moveTo>
                  <a:lnTo>
                    <a:pt x="122" y="0"/>
                  </a:lnTo>
                  <a:lnTo>
                    <a:pt x="1802" y="885"/>
                  </a:lnTo>
                  <a:lnTo>
                    <a:pt x="1680" y="1115"/>
                  </a:lnTo>
                  <a:lnTo>
                    <a:pt x="0" y="23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1881;p36"/>
            <p:cNvSpPr/>
            <p:nvPr/>
          </p:nvSpPr>
          <p:spPr>
            <a:xfrm rot="-2700000" flipH="1">
              <a:off x="8102078" y="125318"/>
              <a:ext cx="1585773" cy="862700"/>
            </a:xfrm>
            <a:custGeom>
              <a:avLst/>
              <a:gdLst/>
              <a:ahLst/>
              <a:cxnLst/>
              <a:rect l="l" t="t" r="r" b="b"/>
              <a:pathLst>
                <a:path w="1783" h="970" extrusionOk="0">
                  <a:moveTo>
                    <a:pt x="0" y="43"/>
                  </a:moveTo>
                  <a:lnTo>
                    <a:pt x="24" y="0"/>
                  </a:lnTo>
                  <a:lnTo>
                    <a:pt x="1783" y="927"/>
                  </a:lnTo>
                  <a:lnTo>
                    <a:pt x="1760" y="970"/>
                  </a:lnTo>
                  <a:lnTo>
                    <a:pt x="0" y="43"/>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1882;p36"/>
            <p:cNvSpPr/>
            <p:nvPr/>
          </p:nvSpPr>
          <p:spPr>
            <a:xfrm rot="-2700000" flipH="1">
              <a:off x="8391341" y="1120544"/>
              <a:ext cx="226793" cy="297943"/>
            </a:xfrm>
            <a:custGeom>
              <a:avLst/>
              <a:gdLst/>
              <a:ahLst/>
              <a:cxnLst/>
              <a:rect l="l" t="t" r="r" b="b"/>
              <a:pathLst>
                <a:path w="255" h="335" extrusionOk="0">
                  <a:moveTo>
                    <a:pt x="0" y="278"/>
                  </a:moveTo>
                  <a:lnTo>
                    <a:pt x="147" y="0"/>
                  </a:lnTo>
                  <a:lnTo>
                    <a:pt x="255" y="57"/>
                  </a:lnTo>
                  <a:lnTo>
                    <a:pt x="108" y="335"/>
                  </a:lnTo>
                  <a:lnTo>
                    <a:pt x="0" y="278"/>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1883;p36"/>
            <p:cNvSpPr/>
            <p:nvPr/>
          </p:nvSpPr>
          <p:spPr>
            <a:xfrm rot="-2700000" flipH="1">
              <a:off x="8419802" y="1135664"/>
              <a:ext cx="169872" cy="267704"/>
            </a:xfrm>
            <a:custGeom>
              <a:avLst/>
              <a:gdLst/>
              <a:ahLst/>
              <a:cxnLst/>
              <a:rect l="l" t="t" r="r" b="b"/>
              <a:pathLst>
                <a:path w="191" h="301" extrusionOk="0">
                  <a:moveTo>
                    <a:pt x="0" y="278"/>
                  </a:moveTo>
                  <a:lnTo>
                    <a:pt x="147" y="0"/>
                  </a:lnTo>
                  <a:lnTo>
                    <a:pt x="191" y="23"/>
                  </a:lnTo>
                  <a:lnTo>
                    <a:pt x="44" y="301"/>
                  </a:lnTo>
                  <a:lnTo>
                    <a:pt x="0" y="278"/>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4" name="Google Shape;1884;p36"/>
            <p:cNvSpPr/>
            <p:nvPr/>
          </p:nvSpPr>
          <p:spPr>
            <a:xfrm rot="-2700000" flipH="1">
              <a:off x="8036544" y="58295"/>
              <a:ext cx="1436356" cy="809337"/>
            </a:xfrm>
            <a:custGeom>
              <a:avLst/>
              <a:gdLst/>
              <a:ahLst/>
              <a:cxnLst/>
              <a:rect l="l" t="t" r="r" b="b"/>
              <a:pathLst>
                <a:path w="1615" h="910" extrusionOk="0">
                  <a:moveTo>
                    <a:pt x="0" y="82"/>
                  </a:moveTo>
                  <a:lnTo>
                    <a:pt x="43" y="0"/>
                  </a:lnTo>
                  <a:lnTo>
                    <a:pt x="1615" y="828"/>
                  </a:lnTo>
                  <a:lnTo>
                    <a:pt x="1572" y="910"/>
                  </a:lnTo>
                  <a:lnTo>
                    <a:pt x="0" y="82"/>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 name="Google Shape;1885;p36"/>
            <p:cNvSpPr/>
            <p:nvPr/>
          </p:nvSpPr>
          <p:spPr>
            <a:xfrm rot="-2700000" flipH="1">
              <a:off x="8974837" y="-390679"/>
              <a:ext cx="62257" cy="85381"/>
            </a:xfrm>
            <a:custGeom>
              <a:avLst/>
              <a:gdLst/>
              <a:ahLst/>
              <a:cxnLst/>
              <a:rect l="l" t="t" r="r" b="b"/>
              <a:pathLst>
                <a:path w="70" h="96" extrusionOk="0">
                  <a:moveTo>
                    <a:pt x="0" y="82"/>
                  </a:moveTo>
                  <a:lnTo>
                    <a:pt x="43" y="0"/>
                  </a:lnTo>
                  <a:lnTo>
                    <a:pt x="70" y="14"/>
                  </a:lnTo>
                  <a:lnTo>
                    <a:pt x="26" y="96"/>
                  </a:lnTo>
                  <a:lnTo>
                    <a:pt x="0" y="82"/>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1886;p36"/>
            <p:cNvSpPr/>
            <p:nvPr/>
          </p:nvSpPr>
          <p:spPr>
            <a:xfrm rot="-2700000" flipH="1">
              <a:off x="8406926" y="1284116"/>
              <a:ext cx="128961" cy="185881"/>
            </a:xfrm>
            <a:custGeom>
              <a:avLst/>
              <a:gdLst/>
              <a:ahLst/>
              <a:cxnLst/>
              <a:rect l="l" t="t" r="r" b="b"/>
              <a:pathLst>
                <a:path w="145" h="209" extrusionOk="0">
                  <a:moveTo>
                    <a:pt x="48" y="209"/>
                  </a:moveTo>
                  <a:lnTo>
                    <a:pt x="145" y="26"/>
                  </a:lnTo>
                  <a:lnTo>
                    <a:pt x="97" y="0"/>
                  </a:lnTo>
                  <a:lnTo>
                    <a:pt x="0" y="183"/>
                  </a:lnTo>
                  <a:lnTo>
                    <a:pt x="48" y="209"/>
                  </a:lnTo>
                  <a:close/>
                </a:path>
              </a:pathLst>
            </a:custGeom>
            <a:solidFill>
              <a:schemeClr val="accent3"/>
            </a:solidFill>
            <a:ln>
              <a:noFill/>
            </a:ln>
          </p:spPr>
          <p:txBody>
            <a:bodyPr spcFirstLastPara="1" wrap="square" lIns="90000" tIns="30225" rIns="90000" bIns="302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Google Shape;1887;p36"/>
            <p:cNvSpPr/>
            <p:nvPr/>
          </p:nvSpPr>
          <p:spPr>
            <a:xfrm rot="-2700000" flipH="1">
              <a:off x="8383882" y="1313886"/>
              <a:ext cx="146748" cy="218788"/>
            </a:xfrm>
            <a:custGeom>
              <a:avLst/>
              <a:gdLst/>
              <a:ahLst/>
              <a:cxnLst/>
              <a:rect l="l" t="t" r="r" b="b"/>
              <a:pathLst>
                <a:path w="165" h="246" extrusionOk="0">
                  <a:moveTo>
                    <a:pt x="49" y="246"/>
                  </a:moveTo>
                  <a:lnTo>
                    <a:pt x="165" y="26"/>
                  </a:lnTo>
                  <a:lnTo>
                    <a:pt x="117" y="0"/>
                  </a:lnTo>
                  <a:lnTo>
                    <a:pt x="0" y="220"/>
                  </a:lnTo>
                  <a:lnTo>
                    <a:pt x="49" y="246"/>
                  </a:lnTo>
                  <a:close/>
                </a:path>
              </a:pathLst>
            </a:custGeom>
            <a:solidFill>
              <a:schemeClr val="accent2"/>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 name="Google Shape;1888;p36"/>
            <p:cNvSpPr/>
            <p:nvPr/>
          </p:nvSpPr>
          <p:spPr>
            <a:xfrm rot="-2700000" flipH="1">
              <a:off x="8390471" y="1392428"/>
              <a:ext cx="99611" cy="169872"/>
            </a:xfrm>
            <a:custGeom>
              <a:avLst/>
              <a:gdLst/>
              <a:ahLst/>
              <a:cxnLst/>
              <a:rect l="l" t="t" r="r" b="b"/>
              <a:pathLst>
                <a:path w="112" h="191" extrusionOk="0">
                  <a:moveTo>
                    <a:pt x="15" y="191"/>
                  </a:moveTo>
                  <a:lnTo>
                    <a:pt x="112" y="8"/>
                  </a:lnTo>
                  <a:lnTo>
                    <a:pt x="96" y="0"/>
                  </a:lnTo>
                  <a:lnTo>
                    <a:pt x="0" y="183"/>
                  </a:lnTo>
                  <a:lnTo>
                    <a:pt x="15" y="191"/>
                  </a:lnTo>
                  <a:close/>
                </a:path>
              </a:pathLst>
            </a:custGeom>
            <a:solidFill>
              <a:schemeClr val="accent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1889;p36"/>
            <p:cNvSpPr/>
            <p:nvPr/>
          </p:nvSpPr>
          <p:spPr>
            <a:xfrm rot="-2700000" flipH="1">
              <a:off x="8409786" y="1403931"/>
              <a:ext cx="72930" cy="108505"/>
            </a:xfrm>
            <a:custGeom>
              <a:avLst/>
              <a:gdLst/>
              <a:ahLst/>
              <a:cxnLst/>
              <a:rect l="l" t="t" r="r" b="b"/>
              <a:pathLst>
                <a:path w="82" h="122" extrusionOk="0">
                  <a:moveTo>
                    <a:pt x="24" y="122"/>
                  </a:moveTo>
                  <a:lnTo>
                    <a:pt x="82" y="12"/>
                  </a:lnTo>
                  <a:lnTo>
                    <a:pt x="58" y="0"/>
                  </a:lnTo>
                  <a:lnTo>
                    <a:pt x="0" y="110"/>
                  </a:lnTo>
                  <a:lnTo>
                    <a:pt x="24" y="122"/>
                  </a:lnTo>
                  <a:close/>
                </a:path>
              </a:pathLst>
            </a:custGeom>
            <a:solidFill>
              <a:srgbClr val="04456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0" name="Google Shape;1890;p36"/>
            <p:cNvSpPr/>
            <p:nvPr/>
          </p:nvSpPr>
          <p:spPr>
            <a:xfrm rot="-2700000" flipH="1">
              <a:off x="8424184" y="1326721"/>
              <a:ext cx="86270" cy="92496"/>
            </a:xfrm>
            <a:custGeom>
              <a:avLst/>
              <a:gdLst/>
              <a:ahLst/>
              <a:cxnLst/>
              <a:rect l="l" t="t" r="r" b="b"/>
              <a:pathLst>
                <a:path w="97" h="104" extrusionOk="0">
                  <a:moveTo>
                    <a:pt x="24" y="104"/>
                  </a:moveTo>
                  <a:lnTo>
                    <a:pt x="97" y="25"/>
                  </a:lnTo>
                  <a:lnTo>
                    <a:pt x="49" y="0"/>
                  </a:lnTo>
                  <a:lnTo>
                    <a:pt x="0" y="92"/>
                  </a:lnTo>
                  <a:lnTo>
                    <a:pt x="24" y="104"/>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1891;p36"/>
            <p:cNvSpPr/>
            <p:nvPr/>
          </p:nvSpPr>
          <p:spPr>
            <a:xfrm rot="-2700000" flipH="1">
              <a:off x="8399002" y="1342346"/>
              <a:ext cx="116509" cy="161867"/>
            </a:xfrm>
            <a:custGeom>
              <a:avLst/>
              <a:gdLst/>
              <a:ahLst/>
              <a:cxnLst/>
              <a:rect l="l" t="t" r="r" b="b"/>
              <a:pathLst>
                <a:path w="131" h="182" extrusionOk="0">
                  <a:moveTo>
                    <a:pt x="49" y="182"/>
                  </a:moveTo>
                  <a:lnTo>
                    <a:pt x="131" y="26"/>
                  </a:lnTo>
                  <a:lnTo>
                    <a:pt x="83" y="0"/>
                  </a:lnTo>
                  <a:lnTo>
                    <a:pt x="0" y="156"/>
                  </a:lnTo>
                  <a:lnTo>
                    <a:pt x="49" y="182"/>
                  </a:lnTo>
                  <a:close/>
                </a:path>
              </a:pathLst>
            </a:custGeom>
            <a:solidFill>
              <a:schemeClr val="accent3"/>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1892;p36"/>
            <p:cNvSpPr/>
            <p:nvPr/>
          </p:nvSpPr>
          <p:spPr>
            <a:xfrm rot="-2700000" flipH="1">
              <a:off x="8402608" y="1415682"/>
              <a:ext cx="74708" cy="122735"/>
            </a:xfrm>
            <a:custGeom>
              <a:avLst/>
              <a:gdLst/>
              <a:ahLst/>
              <a:cxnLst/>
              <a:rect l="l" t="t" r="r" b="b"/>
              <a:pathLst>
                <a:path w="84" h="138" extrusionOk="0">
                  <a:moveTo>
                    <a:pt x="16" y="138"/>
                  </a:moveTo>
                  <a:lnTo>
                    <a:pt x="84" y="9"/>
                  </a:lnTo>
                  <a:lnTo>
                    <a:pt x="68" y="0"/>
                  </a:lnTo>
                  <a:lnTo>
                    <a:pt x="0" y="130"/>
                  </a:lnTo>
                  <a:lnTo>
                    <a:pt x="16" y="138"/>
                  </a:lnTo>
                  <a:close/>
                </a:path>
              </a:pathLst>
            </a:custGeom>
            <a:solidFill>
              <a:schemeClr val="accent3"/>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1893;p36"/>
            <p:cNvSpPr/>
            <p:nvPr/>
          </p:nvSpPr>
          <p:spPr>
            <a:xfrm rot="-2700000" flipH="1">
              <a:off x="8891923" y="-600739"/>
              <a:ext cx="267705" cy="375319"/>
            </a:xfrm>
            <a:custGeom>
              <a:avLst/>
              <a:gdLst/>
              <a:ahLst/>
              <a:cxnLst/>
              <a:rect l="l" t="t" r="r" b="b"/>
              <a:pathLst>
                <a:path w="301" h="422" extrusionOk="0">
                  <a:moveTo>
                    <a:pt x="0" y="365"/>
                  </a:moveTo>
                  <a:lnTo>
                    <a:pt x="193" y="0"/>
                  </a:lnTo>
                  <a:lnTo>
                    <a:pt x="301" y="57"/>
                  </a:lnTo>
                  <a:lnTo>
                    <a:pt x="108" y="422"/>
                  </a:lnTo>
                  <a:lnTo>
                    <a:pt x="0" y="365"/>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1894;p36"/>
            <p:cNvSpPr/>
            <p:nvPr/>
          </p:nvSpPr>
          <p:spPr>
            <a:xfrm rot="-2700000" flipH="1">
              <a:off x="8912693" y="-561736"/>
              <a:ext cx="226793" cy="297943"/>
            </a:xfrm>
            <a:custGeom>
              <a:avLst/>
              <a:gdLst/>
              <a:ahLst/>
              <a:cxnLst/>
              <a:rect l="l" t="t" r="r" b="b"/>
              <a:pathLst>
                <a:path w="255" h="335" extrusionOk="0">
                  <a:moveTo>
                    <a:pt x="0" y="278"/>
                  </a:moveTo>
                  <a:lnTo>
                    <a:pt x="147" y="0"/>
                  </a:lnTo>
                  <a:lnTo>
                    <a:pt x="255" y="57"/>
                  </a:lnTo>
                  <a:lnTo>
                    <a:pt x="108" y="335"/>
                  </a:lnTo>
                  <a:lnTo>
                    <a:pt x="0" y="278"/>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1895;p36"/>
            <p:cNvSpPr/>
            <p:nvPr/>
          </p:nvSpPr>
          <p:spPr>
            <a:xfrm rot="-2700000" flipH="1">
              <a:off x="8958941" y="-513709"/>
              <a:ext cx="134297" cy="201890"/>
            </a:xfrm>
            <a:custGeom>
              <a:avLst/>
              <a:gdLst/>
              <a:ahLst/>
              <a:cxnLst/>
              <a:rect l="l" t="t" r="r" b="b"/>
              <a:pathLst>
                <a:path w="151" h="227" extrusionOk="0">
                  <a:moveTo>
                    <a:pt x="0" y="203"/>
                  </a:moveTo>
                  <a:lnTo>
                    <a:pt x="107" y="0"/>
                  </a:lnTo>
                  <a:lnTo>
                    <a:pt x="151" y="23"/>
                  </a:lnTo>
                  <a:lnTo>
                    <a:pt x="44" y="227"/>
                  </a:lnTo>
                  <a:lnTo>
                    <a:pt x="0" y="203"/>
                  </a:lnTo>
                  <a:close/>
                </a:path>
              </a:pathLst>
            </a:custGeom>
            <a:solidFill>
              <a:schemeClr val="accent1"/>
            </a:solidFill>
            <a:ln>
              <a:noFill/>
            </a:ln>
          </p:spPr>
          <p:txBody>
            <a:bodyPr spcFirstLastPara="1" wrap="square" lIns="90000" tIns="36700" rIns="90000" bIns="367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1896;p36"/>
            <p:cNvSpPr/>
            <p:nvPr/>
          </p:nvSpPr>
          <p:spPr>
            <a:xfrm rot="-2700000" flipH="1">
              <a:off x="8423442" y="1428703"/>
              <a:ext cx="46248" cy="59589"/>
            </a:xfrm>
            <a:custGeom>
              <a:avLst/>
              <a:gdLst/>
              <a:ahLst/>
              <a:cxnLst/>
              <a:rect l="l" t="t" r="r" b="b"/>
              <a:pathLst>
                <a:path w="52" h="67" extrusionOk="0">
                  <a:moveTo>
                    <a:pt x="24" y="67"/>
                  </a:moveTo>
                  <a:lnTo>
                    <a:pt x="52" y="12"/>
                  </a:lnTo>
                  <a:lnTo>
                    <a:pt x="28" y="0"/>
                  </a:lnTo>
                  <a:lnTo>
                    <a:pt x="0" y="54"/>
                  </a:lnTo>
                  <a:lnTo>
                    <a:pt x="24" y="67"/>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1897;p36"/>
            <p:cNvSpPr/>
            <p:nvPr/>
          </p:nvSpPr>
          <p:spPr>
            <a:xfrm rot="-2700000" flipH="1">
              <a:off x="8322724" y="1473406"/>
              <a:ext cx="177877" cy="149416"/>
            </a:xfrm>
            <a:custGeom>
              <a:avLst/>
              <a:gdLst/>
              <a:ahLst/>
              <a:cxnLst/>
              <a:rect l="l" t="t" r="r" b="b"/>
              <a:pathLst>
                <a:path w="200" h="168" extrusionOk="0">
                  <a:moveTo>
                    <a:pt x="165" y="168"/>
                  </a:moveTo>
                  <a:lnTo>
                    <a:pt x="200" y="103"/>
                  </a:lnTo>
                  <a:lnTo>
                    <a:pt x="58" y="0"/>
                  </a:lnTo>
                  <a:lnTo>
                    <a:pt x="0" y="110"/>
                  </a:lnTo>
                  <a:lnTo>
                    <a:pt x="165" y="168"/>
                  </a:lnTo>
                  <a:close/>
                </a:path>
              </a:pathLst>
            </a:custGeom>
            <a:solidFill>
              <a:schemeClr val="accent2"/>
            </a:solidFill>
            <a:ln>
              <a:noFill/>
            </a:ln>
          </p:spPr>
          <p:txBody>
            <a:bodyPr spcFirstLastPara="1" wrap="square" lIns="90000" tIns="15475" rIns="90000" bIns="15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1898;p36"/>
            <p:cNvSpPr/>
            <p:nvPr/>
          </p:nvSpPr>
          <p:spPr>
            <a:xfrm rot="-2700000" flipH="1">
              <a:off x="8334838" y="1498448"/>
              <a:ext cx="157421" cy="109394"/>
            </a:xfrm>
            <a:custGeom>
              <a:avLst/>
              <a:gdLst/>
              <a:ahLst/>
              <a:cxnLst/>
              <a:rect l="l" t="t" r="r" b="b"/>
              <a:pathLst>
                <a:path w="177" h="123" extrusionOk="0">
                  <a:moveTo>
                    <a:pt x="160" y="123"/>
                  </a:moveTo>
                  <a:lnTo>
                    <a:pt x="177" y="91"/>
                  </a:lnTo>
                  <a:lnTo>
                    <a:pt x="29" y="0"/>
                  </a:lnTo>
                  <a:lnTo>
                    <a:pt x="0" y="54"/>
                  </a:lnTo>
                  <a:lnTo>
                    <a:pt x="160" y="123"/>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1899;p36"/>
            <p:cNvSpPr/>
            <p:nvPr/>
          </p:nvSpPr>
          <p:spPr>
            <a:xfrm rot="-2700000" flipH="1">
              <a:off x="8031547" y="1770394"/>
              <a:ext cx="540746" cy="294385"/>
            </a:xfrm>
            <a:custGeom>
              <a:avLst/>
              <a:gdLst/>
              <a:ahLst/>
              <a:cxnLst/>
              <a:rect l="l" t="t" r="r" b="b"/>
              <a:pathLst>
                <a:path w="608" h="331" extrusionOk="0">
                  <a:moveTo>
                    <a:pt x="607" y="328"/>
                  </a:moveTo>
                  <a:lnTo>
                    <a:pt x="607" y="328"/>
                  </a:lnTo>
                  <a:cubicBezTo>
                    <a:pt x="609" y="324"/>
                    <a:pt x="605" y="318"/>
                    <a:pt x="598" y="314"/>
                  </a:cubicBezTo>
                  <a:lnTo>
                    <a:pt x="11" y="0"/>
                  </a:lnTo>
                  <a:lnTo>
                    <a:pt x="0" y="22"/>
                  </a:lnTo>
                  <a:lnTo>
                    <a:pt x="591" y="327"/>
                  </a:lnTo>
                  <a:cubicBezTo>
                    <a:pt x="598" y="331"/>
                    <a:pt x="606" y="332"/>
                    <a:pt x="607" y="32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1900;p36"/>
            <p:cNvSpPr/>
            <p:nvPr/>
          </p:nvSpPr>
          <p:spPr>
            <a:xfrm rot="-2700000" flipH="1">
              <a:off x="8032881" y="1775394"/>
              <a:ext cx="538078" cy="288160"/>
            </a:xfrm>
            <a:custGeom>
              <a:avLst/>
              <a:gdLst/>
              <a:ahLst/>
              <a:cxnLst/>
              <a:rect l="l" t="t" r="r" b="b"/>
              <a:pathLst>
                <a:path w="605" h="324" extrusionOk="0">
                  <a:moveTo>
                    <a:pt x="604" y="323"/>
                  </a:moveTo>
                  <a:lnTo>
                    <a:pt x="604" y="323"/>
                  </a:lnTo>
                  <a:cubicBezTo>
                    <a:pt x="606" y="321"/>
                    <a:pt x="603" y="318"/>
                    <a:pt x="600" y="316"/>
                  </a:cubicBezTo>
                  <a:lnTo>
                    <a:pt x="6" y="0"/>
                  </a:lnTo>
                  <a:lnTo>
                    <a:pt x="0" y="11"/>
                  </a:lnTo>
                  <a:lnTo>
                    <a:pt x="596" y="323"/>
                  </a:lnTo>
                  <a:cubicBezTo>
                    <a:pt x="600" y="325"/>
                    <a:pt x="604" y="325"/>
                    <a:pt x="604" y="32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1901;p36"/>
            <p:cNvSpPr/>
            <p:nvPr/>
          </p:nvSpPr>
          <p:spPr>
            <a:xfrm rot="-2700000" flipH="1">
              <a:off x="8401103" y="1043482"/>
              <a:ext cx="61368" cy="89828"/>
            </a:xfrm>
            <a:custGeom>
              <a:avLst/>
              <a:gdLst/>
              <a:ahLst/>
              <a:cxnLst/>
              <a:rect l="l" t="t" r="r" b="b"/>
              <a:pathLst>
                <a:path w="69" h="101" extrusionOk="0">
                  <a:moveTo>
                    <a:pt x="0" y="89"/>
                  </a:moveTo>
                  <a:lnTo>
                    <a:pt x="47" y="0"/>
                  </a:lnTo>
                  <a:lnTo>
                    <a:pt x="69" y="12"/>
                  </a:lnTo>
                  <a:lnTo>
                    <a:pt x="22"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1902;p36"/>
            <p:cNvSpPr/>
            <p:nvPr/>
          </p:nvSpPr>
          <p:spPr>
            <a:xfrm rot="-2700000" flipH="1">
              <a:off x="8422023" y="954066"/>
              <a:ext cx="40912" cy="49805"/>
            </a:xfrm>
            <a:custGeom>
              <a:avLst/>
              <a:gdLst/>
              <a:ahLst/>
              <a:cxnLst/>
              <a:rect l="l" t="t" r="r" b="b"/>
              <a:pathLst>
                <a:path w="46" h="56" extrusionOk="0">
                  <a:moveTo>
                    <a:pt x="0" y="44"/>
                  </a:moveTo>
                  <a:lnTo>
                    <a:pt x="23" y="0"/>
                  </a:lnTo>
                  <a:lnTo>
                    <a:pt x="46"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1903;p36"/>
            <p:cNvSpPr/>
            <p:nvPr/>
          </p:nvSpPr>
          <p:spPr>
            <a:xfrm rot="-2700000" flipH="1">
              <a:off x="8464936" y="837336"/>
              <a:ext cx="61368" cy="88938"/>
            </a:xfrm>
            <a:custGeom>
              <a:avLst/>
              <a:gdLst/>
              <a:ahLst/>
              <a:cxnLst/>
              <a:rect l="l" t="t" r="r" b="b"/>
              <a:pathLst>
                <a:path w="69" h="100" extrusionOk="0">
                  <a:moveTo>
                    <a:pt x="0" y="89"/>
                  </a:moveTo>
                  <a:lnTo>
                    <a:pt x="47" y="0"/>
                  </a:lnTo>
                  <a:lnTo>
                    <a:pt x="69" y="12"/>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1904;p36"/>
            <p:cNvSpPr/>
            <p:nvPr/>
          </p:nvSpPr>
          <p:spPr>
            <a:xfrm rot="-2700000" flipH="1">
              <a:off x="8497324" y="733439"/>
              <a:ext cx="61368" cy="89828"/>
            </a:xfrm>
            <a:custGeom>
              <a:avLst/>
              <a:gdLst/>
              <a:ahLst/>
              <a:cxnLst/>
              <a:rect l="l" t="t" r="r" b="b"/>
              <a:pathLst>
                <a:path w="69" h="101" extrusionOk="0">
                  <a:moveTo>
                    <a:pt x="0" y="89"/>
                  </a:moveTo>
                  <a:lnTo>
                    <a:pt x="47" y="0"/>
                  </a:lnTo>
                  <a:lnTo>
                    <a:pt x="69" y="12"/>
                  </a:lnTo>
                  <a:lnTo>
                    <a:pt x="23"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1905;p36"/>
            <p:cNvSpPr/>
            <p:nvPr/>
          </p:nvSpPr>
          <p:spPr>
            <a:xfrm rot="-2700000" flipH="1">
              <a:off x="8518243" y="644024"/>
              <a:ext cx="40912" cy="49805"/>
            </a:xfrm>
            <a:custGeom>
              <a:avLst/>
              <a:gdLst/>
              <a:ahLst/>
              <a:cxnLst/>
              <a:rect l="l" t="t" r="r" b="b"/>
              <a:pathLst>
                <a:path w="46" h="56" extrusionOk="0">
                  <a:moveTo>
                    <a:pt x="0" y="44"/>
                  </a:moveTo>
                  <a:lnTo>
                    <a:pt x="24" y="0"/>
                  </a:lnTo>
                  <a:lnTo>
                    <a:pt x="46"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6" name="Google Shape;1906;p36"/>
            <p:cNvSpPr/>
            <p:nvPr/>
          </p:nvSpPr>
          <p:spPr>
            <a:xfrm rot="-2700000" flipH="1">
              <a:off x="8561156" y="527294"/>
              <a:ext cx="61368" cy="88938"/>
            </a:xfrm>
            <a:custGeom>
              <a:avLst/>
              <a:gdLst/>
              <a:ahLst/>
              <a:cxnLst/>
              <a:rect l="l" t="t" r="r" b="b"/>
              <a:pathLst>
                <a:path w="69" h="100" extrusionOk="0">
                  <a:moveTo>
                    <a:pt x="0" y="89"/>
                  </a:moveTo>
                  <a:lnTo>
                    <a:pt x="47" y="0"/>
                  </a:lnTo>
                  <a:lnTo>
                    <a:pt x="69" y="12"/>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1907;p36"/>
            <p:cNvSpPr/>
            <p:nvPr/>
          </p:nvSpPr>
          <p:spPr>
            <a:xfrm rot="-2700000" flipH="1">
              <a:off x="8592916" y="424026"/>
              <a:ext cx="61368" cy="89828"/>
            </a:xfrm>
            <a:custGeom>
              <a:avLst/>
              <a:gdLst/>
              <a:ahLst/>
              <a:cxnLst/>
              <a:rect l="l" t="t" r="r" b="b"/>
              <a:pathLst>
                <a:path w="69" h="101" extrusionOk="0">
                  <a:moveTo>
                    <a:pt x="0" y="89"/>
                  </a:moveTo>
                  <a:lnTo>
                    <a:pt x="47" y="0"/>
                  </a:lnTo>
                  <a:lnTo>
                    <a:pt x="69" y="12"/>
                  </a:lnTo>
                  <a:lnTo>
                    <a:pt x="22"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1908;p36"/>
            <p:cNvSpPr/>
            <p:nvPr/>
          </p:nvSpPr>
          <p:spPr>
            <a:xfrm rot="-2700000" flipH="1">
              <a:off x="8614594" y="334295"/>
              <a:ext cx="40022" cy="49805"/>
            </a:xfrm>
            <a:custGeom>
              <a:avLst/>
              <a:gdLst/>
              <a:ahLst/>
              <a:cxnLst/>
              <a:rect l="l" t="t" r="r" b="b"/>
              <a:pathLst>
                <a:path w="45" h="56" extrusionOk="0">
                  <a:moveTo>
                    <a:pt x="0" y="44"/>
                  </a:moveTo>
                  <a:lnTo>
                    <a:pt x="23" y="0"/>
                  </a:lnTo>
                  <a:lnTo>
                    <a:pt x="45"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1909;p36"/>
            <p:cNvSpPr/>
            <p:nvPr/>
          </p:nvSpPr>
          <p:spPr>
            <a:xfrm rot="-2700000" flipH="1">
              <a:off x="8656748" y="217880"/>
              <a:ext cx="61368" cy="88938"/>
            </a:xfrm>
            <a:custGeom>
              <a:avLst/>
              <a:gdLst/>
              <a:ahLst/>
              <a:cxnLst/>
              <a:rect l="l" t="t" r="r" b="b"/>
              <a:pathLst>
                <a:path w="69" h="100" extrusionOk="0">
                  <a:moveTo>
                    <a:pt x="0" y="89"/>
                  </a:moveTo>
                  <a:lnTo>
                    <a:pt x="47" y="0"/>
                  </a:lnTo>
                  <a:lnTo>
                    <a:pt x="69" y="11"/>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 name="Google Shape;1910;p36"/>
            <p:cNvSpPr/>
            <p:nvPr/>
          </p:nvSpPr>
          <p:spPr>
            <a:xfrm rot="-2700000" flipH="1">
              <a:off x="8689136" y="113983"/>
              <a:ext cx="61368" cy="89828"/>
            </a:xfrm>
            <a:custGeom>
              <a:avLst/>
              <a:gdLst/>
              <a:ahLst/>
              <a:cxnLst/>
              <a:rect l="l" t="t" r="r" b="b"/>
              <a:pathLst>
                <a:path w="69" h="101" extrusionOk="0">
                  <a:moveTo>
                    <a:pt x="0" y="89"/>
                  </a:moveTo>
                  <a:lnTo>
                    <a:pt x="47" y="0"/>
                  </a:lnTo>
                  <a:lnTo>
                    <a:pt x="69" y="12"/>
                  </a:lnTo>
                  <a:lnTo>
                    <a:pt x="22" y="101"/>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1911;p36"/>
            <p:cNvSpPr/>
            <p:nvPr/>
          </p:nvSpPr>
          <p:spPr>
            <a:xfrm rot="-2700000" flipH="1">
              <a:off x="8710055" y="24567"/>
              <a:ext cx="40912" cy="49805"/>
            </a:xfrm>
            <a:custGeom>
              <a:avLst/>
              <a:gdLst/>
              <a:ahLst/>
              <a:cxnLst/>
              <a:rect l="l" t="t" r="r" b="b"/>
              <a:pathLst>
                <a:path w="46" h="56" extrusionOk="0">
                  <a:moveTo>
                    <a:pt x="0" y="44"/>
                  </a:moveTo>
                  <a:lnTo>
                    <a:pt x="24" y="0"/>
                  </a:lnTo>
                  <a:lnTo>
                    <a:pt x="46" y="11"/>
                  </a:lnTo>
                  <a:lnTo>
                    <a:pt x="22" y="56"/>
                  </a:lnTo>
                  <a:lnTo>
                    <a:pt x="0" y="44"/>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1912;p36"/>
            <p:cNvSpPr/>
            <p:nvPr/>
          </p:nvSpPr>
          <p:spPr>
            <a:xfrm rot="-2700000" flipH="1">
              <a:off x="8752969" y="-92163"/>
              <a:ext cx="61368" cy="88938"/>
            </a:xfrm>
            <a:custGeom>
              <a:avLst/>
              <a:gdLst/>
              <a:ahLst/>
              <a:cxnLst/>
              <a:rect l="l" t="t" r="r" b="b"/>
              <a:pathLst>
                <a:path w="69" h="100" extrusionOk="0">
                  <a:moveTo>
                    <a:pt x="0" y="89"/>
                  </a:moveTo>
                  <a:lnTo>
                    <a:pt x="47" y="0"/>
                  </a:lnTo>
                  <a:lnTo>
                    <a:pt x="69" y="12"/>
                  </a:lnTo>
                  <a:lnTo>
                    <a:pt x="22" y="100"/>
                  </a:lnTo>
                  <a:lnTo>
                    <a:pt x="0" y="89"/>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 name="Google Shape;2013;p40"/>
          <p:cNvGrpSpPr/>
          <p:nvPr/>
        </p:nvGrpSpPr>
        <p:grpSpPr>
          <a:xfrm flipH="1">
            <a:off x="-1129839" y="3367399"/>
            <a:ext cx="1901648" cy="2481307"/>
            <a:chOff x="-800109" y="3421521"/>
            <a:chExt cx="3068580" cy="3304772"/>
          </a:xfrm>
        </p:grpSpPr>
        <p:sp>
          <p:nvSpPr>
            <p:cNvPr id="44" name="Google Shape;2014;p40"/>
            <p:cNvSpPr/>
            <p:nvPr/>
          </p:nvSpPr>
          <p:spPr>
            <a:xfrm>
              <a:off x="-648165" y="3541695"/>
              <a:ext cx="2916636"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5" name="Google Shape;2015;p40"/>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6" name="Google Shape;2016;p40"/>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2017;p40"/>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8" name="Google Shape;2018;p40"/>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2019;p40"/>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0" name="Google Shape;2020;p40"/>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2021;p40"/>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2" name="Google Shape;2022;p40"/>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53" name="Google Shape;2023;p40"/>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4" name="Google Shape;2024;p40"/>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2025;p40"/>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56" name="Google Shape;2026;p40"/>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7" name="Google Shape;2027;p40"/>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2028;p40"/>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9" name="Google Shape;2029;p40"/>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2030;p40"/>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2031;p40"/>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2032;p40"/>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63" name="Google Shape;2033;p40"/>
          <p:cNvGrpSpPr/>
          <p:nvPr/>
        </p:nvGrpSpPr>
        <p:grpSpPr>
          <a:xfrm rot="10800000">
            <a:off x="-372052" y="-390060"/>
            <a:ext cx="1467753" cy="1543196"/>
            <a:chOff x="-916554" y="3223569"/>
            <a:chExt cx="2689833" cy="2612830"/>
          </a:xfrm>
        </p:grpSpPr>
        <p:sp>
          <p:nvSpPr>
            <p:cNvPr id="64" name="Google Shape;2034;p40"/>
            <p:cNvSpPr/>
            <p:nvPr/>
          </p:nvSpPr>
          <p:spPr>
            <a:xfrm rot="6331355">
              <a:off x="-620750" y="3425544"/>
              <a:ext cx="2098226" cy="2208879"/>
            </a:xfrm>
            <a:custGeom>
              <a:avLst/>
              <a:gdLst/>
              <a:ahLst/>
              <a:cxnLst/>
              <a:rect l="l" t="t" r="r" b="b"/>
              <a:pathLst>
                <a:path w="2010" h="2116" extrusionOk="0">
                  <a:moveTo>
                    <a:pt x="1990" y="1515"/>
                  </a:moveTo>
                  <a:lnTo>
                    <a:pt x="1295" y="2103"/>
                  </a:lnTo>
                  <a:cubicBezTo>
                    <a:pt x="1271" y="2123"/>
                    <a:pt x="1235" y="2120"/>
                    <a:pt x="1214" y="2096"/>
                  </a:cubicBezTo>
                  <a:lnTo>
                    <a:pt x="13" y="682"/>
                  </a:lnTo>
                  <a:cubicBezTo>
                    <a:pt x="-7" y="658"/>
                    <a:pt x="-4" y="622"/>
                    <a:pt x="20" y="601"/>
                  </a:cubicBezTo>
                  <a:lnTo>
                    <a:pt x="714" y="13"/>
                  </a:lnTo>
                  <a:cubicBezTo>
                    <a:pt x="738" y="-7"/>
                    <a:pt x="775" y="-4"/>
                    <a:pt x="795" y="20"/>
                  </a:cubicBezTo>
                  <a:lnTo>
                    <a:pt x="1996" y="1434"/>
                  </a:lnTo>
                  <a:cubicBezTo>
                    <a:pt x="2017" y="1458"/>
                    <a:pt x="2014" y="1494"/>
                    <a:pt x="1990" y="151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5" name="Google Shape;2035;p40"/>
            <p:cNvSpPr/>
            <p:nvPr/>
          </p:nvSpPr>
          <p:spPr>
            <a:xfrm rot="6331355">
              <a:off x="-579535" y="3465874"/>
              <a:ext cx="2016802" cy="2128499"/>
            </a:xfrm>
            <a:custGeom>
              <a:avLst/>
              <a:gdLst/>
              <a:ahLst/>
              <a:cxnLst/>
              <a:rect l="l" t="t" r="r" b="b"/>
              <a:pathLst>
                <a:path w="1932" h="2039" extrusionOk="0">
                  <a:moveTo>
                    <a:pt x="1912" y="1475"/>
                  </a:moveTo>
                  <a:lnTo>
                    <a:pt x="1261" y="2026"/>
                  </a:lnTo>
                  <a:cubicBezTo>
                    <a:pt x="1238" y="2046"/>
                    <a:pt x="1203" y="2043"/>
                    <a:pt x="1184" y="2020"/>
                  </a:cubicBezTo>
                  <a:lnTo>
                    <a:pt x="13" y="642"/>
                  </a:lnTo>
                  <a:cubicBezTo>
                    <a:pt x="-7" y="619"/>
                    <a:pt x="-4" y="585"/>
                    <a:pt x="19" y="565"/>
                  </a:cubicBezTo>
                  <a:lnTo>
                    <a:pt x="671" y="14"/>
                  </a:lnTo>
                  <a:cubicBezTo>
                    <a:pt x="694" y="-6"/>
                    <a:pt x="728" y="-3"/>
                    <a:pt x="748" y="20"/>
                  </a:cubicBezTo>
                  <a:lnTo>
                    <a:pt x="1918" y="1398"/>
                  </a:lnTo>
                  <a:cubicBezTo>
                    <a:pt x="1938" y="1421"/>
                    <a:pt x="1935" y="1455"/>
                    <a:pt x="1912" y="147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6" name="Google Shape;2036;p40"/>
            <p:cNvSpPr/>
            <p:nvPr/>
          </p:nvSpPr>
          <p:spPr>
            <a:xfrm rot="6331355">
              <a:off x="508878" y="3588018"/>
              <a:ext cx="419645" cy="1466670"/>
            </a:xfrm>
            <a:custGeom>
              <a:avLst/>
              <a:gdLst/>
              <a:ahLst/>
              <a:cxnLst/>
              <a:rect l="l" t="t" r="r" b="b"/>
              <a:pathLst>
                <a:path w="402" h="1405" extrusionOk="0">
                  <a:moveTo>
                    <a:pt x="250" y="1405"/>
                  </a:moveTo>
                  <a:cubicBezTo>
                    <a:pt x="250" y="1405"/>
                    <a:pt x="693" y="921"/>
                    <a:pt x="67" y="0"/>
                  </a:cubicBezTo>
                  <a:cubicBezTo>
                    <a:pt x="67" y="0"/>
                    <a:pt x="301" y="802"/>
                    <a:pt x="0" y="1109"/>
                  </a:cubicBezTo>
                  <a:lnTo>
                    <a:pt x="250" y="1405"/>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7" name="Google Shape;2037;p40"/>
            <p:cNvSpPr/>
            <p:nvPr/>
          </p:nvSpPr>
          <p:spPr>
            <a:xfrm rot="6331355">
              <a:off x="-182210" y="4038266"/>
              <a:ext cx="557439" cy="1672317"/>
            </a:xfrm>
            <a:custGeom>
              <a:avLst/>
              <a:gdLst/>
              <a:ahLst/>
              <a:cxnLst/>
              <a:rect l="l" t="t" r="r" b="b"/>
              <a:pathLst>
                <a:path w="534" h="1602" extrusionOk="0">
                  <a:moveTo>
                    <a:pt x="326" y="384"/>
                  </a:moveTo>
                  <a:lnTo>
                    <a:pt x="534" y="1272"/>
                  </a:lnTo>
                  <a:lnTo>
                    <a:pt x="159" y="1589"/>
                  </a:lnTo>
                  <a:cubicBezTo>
                    <a:pt x="136" y="1609"/>
                    <a:pt x="101" y="1606"/>
                    <a:pt x="82" y="1583"/>
                  </a:cubicBezTo>
                  <a:lnTo>
                    <a:pt x="0" y="1487"/>
                  </a:lnTo>
                  <a:lnTo>
                    <a:pt x="0" y="0"/>
                  </a:lnTo>
                  <a:lnTo>
                    <a:pt x="326" y="384"/>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8" name="Google Shape;2038;p40"/>
            <p:cNvSpPr/>
            <p:nvPr/>
          </p:nvSpPr>
          <p:spPr>
            <a:xfrm rot="6331355">
              <a:off x="881171" y="3868790"/>
              <a:ext cx="227569" cy="226525"/>
            </a:xfrm>
            <a:custGeom>
              <a:avLst/>
              <a:gdLst/>
              <a:ahLst/>
              <a:cxnLst/>
              <a:rect l="l" t="t" r="r" b="b"/>
              <a:pathLst>
                <a:path w="218" h="217" extrusionOk="0">
                  <a:moveTo>
                    <a:pt x="213" y="78"/>
                  </a:moveTo>
                  <a:cubicBezTo>
                    <a:pt x="231" y="135"/>
                    <a:pt x="198" y="196"/>
                    <a:pt x="140" y="213"/>
                  </a:cubicBezTo>
                  <a:cubicBezTo>
                    <a:pt x="82" y="230"/>
                    <a:pt x="22" y="197"/>
                    <a:pt x="5" y="140"/>
                  </a:cubicBezTo>
                  <a:cubicBezTo>
                    <a:pt x="-12" y="82"/>
                    <a:pt x="21" y="22"/>
                    <a:pt x="78" y="5"/>
                  </a:cubicBezTo>
                  <a:cubicBezTo>
                    <a:pt x="136" y="-12"/>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9" name="Google Shape;2039;p40"/>
            <p:cNvSpPr/>
            <p:nvPr/>
          </p:nvSpPr>
          <p:spPr>
            <a:xfrm rot="6331355">
              <a:off x="894239" y="3881699"/>
              <a:ext cx="200428" cy="200428"/>
            </a:xfrm>
            <a:custGeom>
              <a:avLst/>
              <a:gdLst/>
              <a:ahLst/>
              <a:cxnLst/>
              <a:rect l="l" t="t" r="r" b="b"/>
              <a:pathLst>
                <a:path w="192" h="192" extrusionOk="0">
                  <a:moveTo>
                    <a:pt x="188" y="69"/>
                  </a:moveTo>
                  <a:cubicBezTo>
                    <a:pt x="203" y="119"/>
                    <a:pt x="174" y="172"/>
                    <a:pt x="123" y="188"/>
                  </a:cubicBezTo>
                  <a:cubicBezTo>
                    <a:pt x="72" y="203"/>
                    <a:pt x="19" y="174"/>
                    <a:pt x="4" y="123"/>
                  </a:cubicBezTo>
                  <a:cubicBezTo>
                    <a:pt x="-11" y="72"/>
                    <a:pt x="18" y="19"/>
                    <a:pt x="69" y="4"/>
                  </a:cubicBezTo>
                  <a:cubicBezTo>
                    <a:pt x="120"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0" name="Google Shape;2040;p40"/>
            <p:cNvSpPr/>
            <p:nvPr/>
          </p:nvSpPr>
          <p:spPr>
            <a:xfrm rot="6331355">
              <a:off x="908695" y="3896434"/>
              <a:ext cx="172242" cy="172242"/>
            </a:xfrm>
            <a:custGeom>
              <a:avLst/>
              <a:gdLst/>
              <a:ahLst/>
              <a:cxnLst/>
              <a:rect l="l" t="t" r="r" b="b"/>
              <a:pathLst>
                <a:path w="165" h="165" extrusionOk="0">
                  <a:moveTo>
                    <a:pt x="161" y="59"/>
                  </a:moveTo>
                  <a:cubicBezTo>
                    <a:pt x="174" y="103"/>
                    <a:pt x="149" y="149"/>
                    <a:pt x="105" y="162"/>
                  </a:cubicBezTo>
                  <a:cubicBezTo>
                    <a:pt x="62" y="175"/>
                    <a:pt x="16" y="150"/>
                    <a:pt x="3" y="106"/>
                  </a:cubicBezTo>
                  <a:cubicBezTo>
                    <a:pt x="-10" y="62"/>
                    <a:pt x="15" y="17"/>
                    <a:pt x="59" y="4"/>
                  </a:cubicBezTo>
                  <a:cubicBezTo>
                    <a:pt x="102" y="-9"/>
                    <a:pt x="148" y="16"/>
                    <a:pt x="161"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1" name="Google Shape;2041;p40"/>
            <p:cNvSpPr/>
            <p:nvPr/>
          </p:nvSpPr>
          <p:spPr>
            <a:xfrm rot="6331355">
              <a:off x="886811" y="3944174"/>
              <a:ext cx="213998" cy="76204"/>
            </a:xfrm>
            <a:custGeom>
              <a:avLst/>
              <a:gdLst/>
              <a:ahLst/>
              <a:cxnLst/>
              <a:rect l="l" t="t" r="r" b="b"/>
              <a:pathLst>
                <a:path w="205" h="73" extrusionOk="0">
                  <a:moveTo>
                    <a:pt x="205" y="13"/>
                  </a:moveTo>
                  <a:lnTo>
                    <a:pt x="4" y="73"/>
                  </a:lnTo>
                  <a:lnTo>
                    <a:pt x="0" y="60"/>
                  </a:lnTo>
                  <a:lnTo>
                    <a:pt x="201" y="0"/>
                  </a:lnTo>
                  <a:lnTo>
                    <a:pt x="205"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2" name="Google Shape;2042;p40"/>
            <p:cNvSpPr/>
            <p:nvPr/>
          </p:nvSpPr>
          <p:spPr>
            <a:xfrm rot="6331355">
              <a:off x="893571" y="3950102"/>
              <a:ext cx="194164" cy="63678"/>
            </a:xfrm>
            <a:custGeom>
              <a:avLst/>
              <a:gdLst/>
              <a:ahLst/>
              <a:cxnLst/>
              <a:rect l="l" t="t" r="r" b="b"/>
              <a:pathLst>
                <a:path w="186" h="61" extrusionOk="0">
                  <a:moveTo>
                    <a:pt x="185" y="0"/>
                  </a:moveTo>
                  <a:cubicBezTo>
                    <a:pt x="185" y="3"/>
                    <a:pt x="186" y="5"/>
                    <a:pt x="186" y="7"/>
                  </a:cubicBezTo>
                  <a:lnTo>
                    <a:pt x="3" y="61"/>
                  </a:lnTo>
                  <a:cubicBezTo>
                    <a:pt x="2" y="59"/>
                    <a:pt x="1" y="57"/>
                    <a:pt x="0" y="55"/>
                  </a:cubicBezTo>
                  <a:lnTo>
                    <a:pt x="185"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3" name="Google Shape;2043;p40"/>
            <p:cNvSpPr/>
            <p:nvPr/>
          </p:nvSpPr>
          <p:spPr>
            <a:xfrm rot="6331355">
              <a:off x="809850" y="3883295"/>
              <a:ext cx="257842" cy="243227"/>
            </a:xfrm>
            <a:custGeom>
              <a:avLst/>
              <a:gdLst/>
              <a:ahLst/>
              <a:cxnLst/>
              <a:rect l="l" t="t" r="r" b="b"/>
              <a:pathLst>
                <a:path w="247" h="233" extrusionOk="0">
                  <a:moveTo>
                    <a:pt x="241" y="60"/>
                  </a:moveTo>
                  <a:cubicBezTo>
                    <a:pt x="262" y="132"/>
                    <a:pt x="221" y="206"/>
                    <a:pt x="150" y="228"/>
                  </a:cubicBezTo>
                  <a:cubicBezTo>
                    <a:pt x="92" y="245"/>
                    <a:pt x="31" y="221"/>
                    <a:pt x="0" y="173"/>
                  </a:cubicBezTo>
                  <a:cubicBezTo>
                    <a:pt x="33" y="204"/>
                    <a:pt x="82" y="217"/>
                    <a:pt x="129" y="203"/>
                  </a:cubicBezTo>
                  <a:cubicBezTo>
                    <a:pt x="201" y="182"/>
                    <a:pt x="241" y="107"/>
                    <a:pt x="220" y="36"/>
                  </a:cubicBezTo>
                  <a:cubicBezTo>
                    <a:pt x="216" y="23"/>
                    <a:pt x="211" y="11"/>
                    <a:pt x="203" y="0"/>
                  </a:cubicBezTo>
                  <a:cubicBezTo>
                    <a:pt x="221" y="16"/>
                    <a:pt x="234" y="37"/>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4" name="Google Shape;2044;p40"/>
            <p:cNvSpPr/>
            <p:nvPr/>
          </p:nvSpPr>
          <p:spPr>
            <a:xfrm rot="6331355">
              <a:off x="933516" y="3864534"/>
              <a:ext cx="212954" cy="199384"/>
            </a:xfrm>
            <a:custGeom>
              <a:avLst/>
              <a:gdLst/>
              <a:ahLst/>
              <a:cxnLst/>
              <a:rect l="l" t="t" r="r" b="b"/>
              <a:pathLst>
                <a:path w="204" h="191" extrusionOk="0">
                  <a:moveTo>
                    <a:pt x="5" y="142"/>
                  </a:moveTo>
                  <a:cubicBezTo>
                    <a:pt x="-12" y="83"/>
                    <a:pt x="21" y="22"/>
                    <a:pt x="80" y="5"/>
                  </a:cubicBezTo>
                  <a:cubicBezTo>
                    <a:pt x="128" y="-10"/>
                    <a:pt x="178" y="10"/>
                    <a:pt x="204" y="50"/>
                  </a:cubicBezTo>
                  <a:cubicBezTo>
                    <a:pt x="176" y="24"/>
                    <a:pt x="136" y="13"/>
                    <a:pt x="97" y="25"/>
                  </a:cubicBezTo>
                  <a:cubicBezTo>
                    <a:pt x="38" y="42"/>
                    <a:pt x="5" y="104"/>
                    <a:pt x="22" y="162"/>
                  </a:cubicBezTo>
                  <a:cubicBezTo>
                    <a:pt x="25" y="173"/>
                    <a:pt x="30" y="183"/>
                    <a:pt x="36" y="191"/>
                  </a:cubicBezTo>
                  <a:cubicBezTo>
                    <a:pt x="22" y="178"/>
                    <a:pt x="11" y="162"/>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5" name="Google Shape;2045;p40"/>
            <p:cNvSpPr/>
            <p:nvPr/>
          </p:nvSpPr>
          <p:spPr>
            <a:xfrm rot="6331355">
              <a:off x="1098158" y="4339671"/>
              <a:ext cx="227569" cy="226525"/>
            </a:xfrm>
            <a:custGeom>
              <a:avLst/>
              <a:gdLst/>
              <a:ahLst/>
              <a:cxnLst/>
              <a:rect l="l" t="t" r="r" b="b"/>
              <a:pathLst>
                <a:path w="218" h="217" extrusionOk="0">
                  <a:moveTo>
                    <a:pt x="83" y="214"/>
                  </a:moveTo>
                  <a:cubicBezTo>
                    <a:pt x="25" y="200"/>
                    <a:pt x="-11" y="141"/>
                    <a:pt x="4" y="83"/>
                  </a:cubicBezTo>
                  <a:cubicBezTo>
                    <a:pt x="18" y="24"/>
                    <a:pt x="77" y="-11"/>
                    <a:pt x="135" y="3"/>
                  </a:cubicBezTo>
                  <a:cubicBezTo>
                    <a:pt x="194" y="18"/>
                    <a:pt x="229" y="77"/>
                    <a:pt x="215" y="135"/>
                  </a:cubicBezTo>
                  <a:cubicBezTo>
                    <a:pt x="200" y="193"/>
                    <a:pt x="141" y="228"/>
                    <a:pt x="83" y="214"/>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6" name="Google Shape;2046;p40"/>
            <p:cNvSpPr/>
            <p:nvPr/>
          </p:nvSpPr>
          <p:spPr>
            <a:xfrm rot="6331355">
              <a:off x="1111226" y="4352580"/>
              <a:ext cx="200428" cy="200428"/>
            </a:xfrm>
            <a:custGeom>
              <a:avLst/>
              <a:gdLst/>
              <a:ahLst/>
              <a:cxnLst/>
              <a:rect l="l" t="t" r="r" b="b"/>
              <a:pathLst>
                <a:path w="192" h="192" extrusionOk="0">
                  <a:moveTo>
                    <a:pt x="73" y="189"/>
                  </a:moveTo>
                  <a:cubicBezTo>
                    <a:pt x="22" y="176"/>
                    <a:pt x="-10" y="124"/>
                    <a:pt x="3" y="73"/>
                  </a:cubicBezTo>
                  <a:cubicBezTo>
                    <a:pt x="16" y="21"/>
                    <a:pt x="68" y="-10"/>
                    <a:pt x="119" y="3"/>
                  </a:cubicBezTo>
                  <a:cubicBezTo>
                    <a:pt x="171" y="15"/>
                    <a:pt x="202" y="67"/>
                    <a:pt x="190" y="119"/>
                  </a:cubicBezTo>
                  <a:cubicBezTo>
                    <a:pt x="177" y="170"/>
                    <a:pt x="125" y="202"/>
                    <a:pt x="73" y="18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7" name="Google Shape;2047;p40"/>
            <p:cNvSpPr/>
            <p:nvPr/>
          </p:nvSpPr>
          <p:spPr>
            <a:xfrm rot="6331355">
              <a:off x="1125682" y="4367315"/>
              <a:ext cx="172242" cy="172242"/>
            </a:xfrm>
            <a:custGeom>
              <a:avLst/>
              <a:gdLst/>
              <a:ahLst/>
              <a:cxnLst/>
              <a:rect l="l" t="t" r="r" b="b"/>
              <a:pathLst>
                <a:path w="165" h="165" extrusionOk="0">
                  <a:moveTo>
                    <a:pt x="63" y="163"/>
                  </a:moveTo>
                  <a:cubicBezTo>
                    <a:pt x="18" y="152"/>
                    <a:pt x="-9" y="107"/>
                    <a:pt x="2" y="63"/>
                  </a:cubicBezTo>
                  <a:cubicBezTo>
                    <a:pt x="13" y="19"/>
                    <a:pt x="58" y="-8"/>
                    <a:pt x="102" y="3"/>
                  </a:cubicBezTo>
                  <a:cubicBezTo>
                    <a:pt x="146" y="14"/>
                    <a:pt x="173" y="58"/>
                    <a:pt x="162" y="102"/>
                  </a:cubicBezTo>
                  <a:cubicBezTo>
                    <a:pt x="151" y="147"/>
                    <a:pt x="107" y="174"/>
                    <a:pt x="63" y="163"/>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8" name="Google Shape;2048;p40"/>
            <p:cNvSpPr/>
            <p:nvPr/>
          </p:nvSpPr>
          <p:spPr>
            <a:xfrm rot="6331355">
              <a:off x="1179199" y="4344388"/>
              <a:ext cx="65765" cy="216086"/>
            </a:xfrm>
            <a:custGeom>
              <a:avLst/>
              <a:gdLst/>
              <a:ahLst/>
              <a:cxnLst/>
              <a:rect l="l" t="t" r="r" b="b"/>
              <a:pathLst>
                <a:path w="63" h="207" extrusionOk="0">
                  <a:moveTo>
                    <a:pt x="0" y="203"/>
                  </a:moveTo>
                  <a:lnTo>
                    <a:pt x="50" y="0"/>
                  </a:lnTo>
                  <a:lnTo>
                    <a:pt x="63" y="3"/>
                  </a:lnTo>
                  <a:lnTo>
                    <a:pt x="13" y="207"/>
                  </a:lnTo>
                  <a:lnTo>
                    <a:pt x="0" y="203"/>
                  </a:lnTo>
                  <a:close/>
                </a:path>
              </a:pathLst>
            </a:custGeom>
            <a:solidFill>
              <a:schemeClr val="lt2"/>
            </a:solidFill>
            <a:ln>
              <a:noFill/>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9" name="Google Shape;2049;p40"/>
            <p:cNvSpPr/>
            <p:nvPr/>
          </p:nvSpPr>
          <p:spPr>
            <a:xfrm rot="6331355">
              <a:off x="1186421" y="4350924"/>
              <a:ext cx="54282" cy="196252"/>
            </a:xfrm>
            <a:custGeom>
              <a:avLst/>
              <a:gdLst/>
              <a:ahLst/>
              <a:cxnLst/>
              <a:rect l="l" t="t" r="r" b="b"/>
              <a:pathLst>
                <a:path w="52" h="188" extrusionOk="0">
                  <a:moveTo>
                    <a:pt x="6" y="188"/>
                  </a:moveTo>
                  <a:cubicBezTo>
                    <a:pt x="4" y="187"/>
                    <a:pt x="2" y="186"/>
                    <a:pt x="0" y="186"/>
                  </a:cubicBezTo>
                  <a:lnTo>
                    <a:pt x="46" y="0"/>
                  </a:lnTo>
                  <a:cubicBezTo>
                    <a:pt x="48" y="0"/>
                    <a:pt x="50" y="1"/>
                    <a:pt x="52" y="2"/>
                  </a:cubicBezTo>
                  <a:lnTo>
                    <a:pt x="6" y="188"/>
                  </a:lnTo>
                  <a:close/>
                </a:path>
              </a:pathLst>
            </a:custGeom>
            <a:solidFill>
              <a:srgbClr val="FFFFFF">
                <a:alpha val="20890"/>
              </a:srgbClr>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0" name="Google Shape;2050;p40"/>
            <p:cNvSpPr/>
            <p:nvPr/>
          </p:nvSpPr>
          <p:spPr>
            <a:xfrm rot="6331355">
              <a:off x="1026837" y="4354176"/>
              <a:ext cx="257842" cy="243227"/>
            </a:xfrm>
            <a:custGeom>
              <a:avLst/>
              <a:gdLst/>
              <a:ahLst/>
              <a:cxnLst/>
              <a:rect l="l" t="t" r="r" b="b"/>
              <a:pathLst>
                <a:path w="247" h="233" extrusionOk="0">
                  <a:moveTo>
                    <a:pt x="241" y="60"/>
                  </a:moveTo>
                  <a:cubicBezTo>
                    <a:pt x="262" y="132"/>
                    <a:pt x="222" y="206"/>
                    <a:pt x="150" y="227"/>
                  </a:cubicBezTo>
                  <a:cubicBezTo>
                    <a:pt x="92" y="245"/>
                    <a:pt x="31" y="221"/>
                    <a:pt x="0" y="173"/>
                  </a:cubicBezTo>
                  <a:cubicBezTo>
                    <a:pt x="33" y="204"/>
                    <a:pt x="82" y="217"/>
                    <a:pt x="129" y="203"/>
                  </a:cubicBezTo>
                  <a:cubicBezTo>
                    <a:pt x="201" y="182"/>
                    <a:pt x="241" y="107"/>
                    <a:pt x="220" y="36"/>
                  </a:cubicBezTo>
                  <a:cubicBezTo>
                    <a:pt x="216"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1" name="Google Shape;2051;p40"/>
            <p:cNvSpPr/>
            <p:nvPr/>
          </p:nvSpPr>
          <p:spPr>
            <a:xfrm rot="6331355">
              <a:off x="1150382" y="4335257"/>
              <a:ext cx="211910" cy="200428"/>
            </a:xfrm>
            <a:custGeom>
              <a:avLst/>
              <a:gdLst/>
              <a:ahLst/>
              <a:cxnLst/>
              <a:rect l="l" t="t" r="r" b="b"/>
              <a:pathLst>
                <a:path w="203" h="192" extrusionOk="0">
                  <a:moveTo>
                    <a:pt x="4" y="142"/>
                  </a:moveTo>
                  <a:cubicBezTo>
                    <a:pt x="-13" y="84"/>
                    <a:pt x="20" y="22"/>
                    <a:pt x="79" y="4"/>
                  </a:cubicBezTo>
                  <a:cubicBezTo>
                    <a:pt x="127" y="-10"/>
                    <a:pt x="177" y="10"/>
                    <a:pt x="203" y="50"/>
                  </a:cubicBezTo>
                  <a:cubicBezTo>
                    <a:pt x="175" y="24"/>
                    <a:pt x="135" y="13"/>
                    <a:pt x="96" y="25"/>
                  </a:cubicBezTo>
                  <a:cubicBezTo>
                    <a:pt x="37" y="42"/>
                    <a:pt x="4" y="104"/>
                    <a:pt x="21" y="162"/>
                  </a:cubicBezTo>
                  <a:cubicBezTo>
                    <a:pt x="25" y="173"/>
                    <a:pt x="29" y="183"/>
                    <a:pt x="35" y="192"/>
                  </a:cubicBezTo>
                  <a:cubicBezTo>
                    <a:pt x="21" y="179"/>
                    <a:pt x="10" y="162"/>
                    <a:pt x="4"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2" name="Google Shape;2052;p40"/>
            <p:cNvSpPr/>
            <p:nvPr/>
          </p:nvSpPr>
          <p:spPr>
            <a:xfrm rot="6331355">
              <a:off x="441685" y="4072142"/>
              <a:ext cx="226525" cy="226525"/>
            </a:xfrm>
            <a:custGeom>
              <a:avLst/>
              <a:gdLst/>
              <a:ahLst/>
              <a:cxnLst/>
              <a:rect l="l" t="t" r="r" b="b"/>
              <a:pathLst>
                <a:path w="217" h="217" extrusionOk="0">
                  <a:moveTo>
                    <a:pt x="213" y="78"/>
                  </a:moveTo>
                  <a:cubicBezTo>
                    <a:pt x="230" y="135"/>
                    <a:pt x="197" y="195"/>
                    <a:pt x="140" y="213"/>
                  </a:cubicBezTo>
                  <a:cubicBezTo>
                    <a:pt x="82" y="230"/>
                    <a:pt x="22" y="197"/>
                    <a:pt x="4" y="139"/>
                  </a:cubicBezTo>
                  <a:cubicBezTo>
                    <a:pt x="-13" y="82"/>
                    <a:pt x="20" y="21"/>
                    <a:pt x="78" y="4"/>
                  </a:cubicBezTo>
                  <a:cubicBezTo>
                    <a:pt x="135" y="-13"/>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3" name="Google Shape;2053;p40"/>
            <p:cNvSpPr/>
            <p:nvPr/>
          </p:nvSpPr>
          <p:spPr>
            <a:xfrm rot="6331355">
              <a:off x="454594" y="4086216"/>
              <a:ext cx="200428" cy="199384"/>
            </a:xfrm>
            <a:custGeom>
              <a:avLst/>
              <a:gdLst/>
              <a:ahLst/>
              <a:cxnLst/>
              <a:rect l="l" t="t" r="r" b="b"/>
              <a:pathLst>
                <a:path w="192" h="191" extrusionOk="0">
                  <a:moveTo>
                    <a:pt x="188" y="68"/>
                  </a:moveTo>
                  <a:cubicBezTo>
                    <a:pt x="203" y="119"/>
                    <a:pt x="174" y="172"/>
                    <a:pt x="123" y="187"/>
                  </a:cubicBezTo>
                  <a:cubicBezTo>
                    <a:pt x="72" y="202"/>
                    <a:pt x="19" y="174"/>
                    <a:pt x="4" y="123"/>
                  </a:cubicBezTo>
                  <a:cubicBezTo>
                    <a:pt x="-11" y="72"/>
                    <a:pt x="17" y="19"/>
                    <a:pt x="68" y="4"/>
                  </a:cubicBezTo>
                  <a:cubicBezTo>
                    <a:pt x="119" y="-11"/>
                    <a:pt x="173" y="17"/>
                    <a:pt x="188" y="68"/>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4" name="Google Shape;2054;p40"/>
            <p:cNvSpPr/>
            <p:nvPr/>
          </p:nvSpPr>
          <p:spPr>
            <a:xfrm rot="6331355">
              <a:off x="468826" y="4099283"/>
              <a:ext cx="172242" cy="172242"/>
            </a:xfrm>
            <a:custGeom>
              <a:avLst/>
              <a:gdLst/>
              <a:ahLst/>
              <a:cxnLst/>
              <a:rect l="l" t="t" r="r" b="b"/>
              <a:pathLst>
                <a:path w="165" h="165" extrusionOk="0">
                  <a:moveTo>
                    <a:pt x="162" y="59"/>
                  </a:moveTo>
                  <a:cubicBezTo>
                    <a:pt x="175" y="103"/>
                    <a:pt x="150" y="148"/>
                    <a:pt x="106" y="161"/>
                  </a:cubicBezTo>
                  <a:cubicBezTo>
                    <a:pt x="62" y="174"/>
                    <a:pt x="17" y="150"/>
                    <a:pt x="4" y="106"/>
                  </a:cubicBezTo>
                  <a:cubicBezTo>
                    <a:pt x="-9" y="62"/>
                    <a:pt x="16" y="17"/>
                    <a:pt x="59" y="4"/>
                  </a:cubicBezTo>
                  <a:cubicBezTo>
                    <a:pt x="103" y="-9"/>
                    <a:pt x="149" y="15"/>
                    <a:pt x="162"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5" name="Google Shape;2055;p40"/>
            <p:cNvSpPr/>
            <p:nvPr/>
          </p:nvSpPr>
          <p:spPr>
            <a:xfrm rot="6331355">
              <a:off x="447325" y="4147526"/>
              <a:ext cx="212954" cy="76204"/>
            </a:xfrm>
            <a:custGeom>
              <a:avLst/>
              <a:gdLst/>
              <a:ahLst/>
              <a:cxnLst/>
              <a:rect l="l" t="t" r="r" b="b"/>
              <a:pathLst>
                <a:path w="204" h="73" extrusionOk="0">
                  <a:moveTo>
                    <a:pt x="204" y="13"/>
                  </a:moveTo>
                  <a:lnTo>
                    <a:pt x="3" y="73"/>
                  </a:lnTo>
                  <a:lnTo>
                    <a:pt x="0" y="60"/>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6" name="Google Shape;2056;p40"/>
            <p:cNvSpPr/>
            <p:nvPr/>
          </p:nvSpPr>
          <p:spPr>
            <a:xfrm rot="6331355">
              <a:off x="453423" y="4153957"/>
              <a:ext cx="194164" cy="63678"/>
            </a:xfrm>
            <a:custGeom>
              <a:avLst/>
              <a:gdLst/>
              <a:ahLst/>
              <a:cxnLst/>
              <a:rect l="l" t="t" r="r" b="b"/>
              <a:pathLst>
                <a:path w="186" h="61" extrusionOk="0">
                  <a:moveTo>
                    <a:pt x="184" y="0"/>
                  </a:moveTo>
                  <a:cubicBezTo>
                    <a:pt x="185" y="2"/>
                    <a:pt x="185" y="5"/>
                    <a:pt x="186" y="7"/>
                  </a:cubicBezTo>
                  <a:lnTo>
                    <a:pt x="2" y="61"/>
                  </a:lnTo>
                  <a:cubicBezTo>
                    <a:pt x="1" y="59"/>
                    <a:pt x="0" y="57"/>
                    <a:pt x="0" y="55"/>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7" name="Google Shape;2057;p40"/>
            <p:cNvSpPr/>
            <p:nvPr/>
          </p:nvSpPr>
          <p:spPr>
            <a:xfrm rot="6331355">
              <a:off x="369981" y="4086144"/>
              <a:ext cx="257842" cy="243227"/>
            </a:xfrm>
            <a:custGeom>
              <a:avLst/>
              <a:gdLst/>
              <a:ahLst/>
              <a:cxnLst/>
              <a:rect l="l" t="t" r="r" b="b"/>
              <a:pathLst>
                <a:path w="247" h="233" extrusionOk="0">
                  <a:moveTo>
                    <a:pt x="241" y="60"/>
                  </a:moveTo>
                  <a:cubicBezTo>
                    <a:pt x="263" y="131"/>
                    <a:pt x="222" y="206"/>
                    <a:pt x="151" y="227"/>
                  </a:cubicBezTo>
                  <a:cubicBezTo>
                    <a:pt x="93" y="244"/>
                    <a:pt x="32" y="221"/>
                    <a:pt x="0" y="172"/>
                  </a:cubicBezTo>
                  <a:cubicBezTo>
                    <a:pt x="34" y="204"/>
                    <a:pt x="83" y="217"/>
                    <a:pt x="130" y="203"/>
                  </a:cubicBezTo>
                  <a:cubicBezTo>
                    <a:pt x="201" y="182"/>
                    <a:pt x="242" y="107"/>
                    <a:pt x="221"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8" name="Google Shape;2058;p40"/>
            <p:cNvSpPr/>
            <p:nvPr/>
          </p:nvSpPr>
          <p:spPr>
            <a:xfrm rot="6331355">
              <a:off x="494030" y="4067887"/>
              <a:ext cx="211910" cy="199384"/>
            </a:xfrm>
            <a:custGeom>
              <a:avLst/>
              <a:gdLst/>
              <a:ahLst/>
              <a:cxnLst/>
              <a:rect l="l" t="t" r="r" b="b"/>
              <a:pathLst>
                <a:path w="203" h="191" extrusionOk="0">
                  <a:moveTo>
                    <a:pt x="5" y="142"/>
                  </a:moveTo>
                  <a:cubicBezTo>
                    <a:pt x="-13" y="83"/>
                    <a:pt x="21" y="22"/>
                    <a:pt x="79" y="4"/>
                  </a:cubicBezTo>
                  <a:cubicBezTo>
                    <a:pt x="127" y="-10"/>
                    <a:pt x="177" y="10"/>
                    <a:pt x="203" y="49"/>
                  </a:cubicBezTo>
                  <a:cubicBezTo>
                    <a:pt x="176" y="24"/>
                    <a:pt x="135" y="13"/>
                    <a:pt x="96" y="25"/>
                  </a:cubicBezTo>
                  <a:cubicBezTo>
                    <a:pt x="38" y="42"/>
                    <a:pt x="4" y="103"/>
                    <a:pt x="22" y="162"/>
                  </a:cubicBezTo>
                  <a:cubicBezTo>
                    <a:pt x="25" y="173"/>
                    <a:pt x="30" y="182"/>
                    <a:pt x="35" y="191"/>
                  </a:cubicBezTo>
                  <a:cubicBezTo>
                    <a:pt x="21"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9" name="Google Shape;2059;p40"/>
            <p:cNvSpPr/>
            <p:nvPr/>
          </p:nvSpPr>
          <p:spPr>
            <a:xfrm rot="6331355">
              <a:off x="658010" y="4543526"/>
              <a:ext cx="227569" cy="226525"/>
            </a:xfrm>
            <a:custGeom>
              <a:avLst/>
              <a:gdLst/>
              <a:ahLst/>
              <a:cxnLst/>
              <a:rect l="l" t="t" r="r" b="b"/>
              <a:pathLst>
                <a:path w="218" h="217" extrusionOk="0">
                  <a:moveTo>
                    <a:pt x="15" y="53"/>
                  </a:moveTo>
                  <a:cubicBezTo>
                    <a:pt x="46" y="2"/>
                    <a:pt x="113" y="-16"/>
                    <a:pt x="164" y="15"/>
                  </a:cubicBezTo>
                  <a:cubicBezTo>
                    <a:pt x="216" y="46"/>
                    <a:pt x="233" y="112"/>
                    <a:pt x="202" y="164"/>
                  </a:cubicBezTo>
                  <a:cubicBezTo>
                    <a:pt x="172" y="215"/>
                    <a:pt x="105" y="233"/>
                    <a:pt x="53" y="202"/>
                  </a:cubicBezTo>
                  <a:cubicBezTo>
                    <a:pt x="2" y="171"/>
                    <a:pt x="-16" y="105"/>
                    <a:pt x="15" y="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0" name="Google Shape;2060;p40"/>
            <p:cNvSpPr/>
            <p:nvPr/>
          </p:nvSpPr>
          <p:spPr>
            <a:xfrm rot="6331355">
              <a:off x="671581" y="4557097"/>
              <a:ext cx="200428" cy="199384"/>
            </a:xfrm>
            <a:custGeom>
              <a:avLst/>
              <a:gdLst/>
              <a:ahLst/>
              <a:cxnLst/>
              <a:rect l="l" t="t" r="r" b="b"/>
              <a:pathLst>
                <a:path w="192" h="191" extrusionOk="0">
                  <a:moveTo>
                    <a:pt x="13" y="47"/>
                  </a:moveTo>
                  <a:cubicBezTo>
                    <a:pt x="40" y="1"/>
                    <a:pt x="99" y="-14"/>
                    <a:pt x="145" y="13"/>
                  </a:cubicBezTo>
                  <a:cubicBezTo>
                    <a:pt x="190" y="40"/>
                    <a:pt x="205" y="99"/>
                    <a:pt x="178" y="144"/>
                  </a:cubicBezTo>
                  <a:cubicBezTo>
                    <a:pt x="151" y="190"/>
                    <a:pt x="92" y="205"/>
                    <a:pt x="47" y="178"/>
                  </a:cubicBezTo>
                  <a:cubicBezTo>
                    <a:pt x="1" y="151"/>
                    <a:pt x="-14" y="92"/>
                    <a:pt x="13" y="47"/>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1" name="Google Shape;2061;p40"/>
            <p:cNvSpPr/>
            <p:nvPr/>
          </p:nvSpPr>
          <p:spPr>
            <a:xfrm rot="6331355">
              <a:off x="685813" y="4570164"/>
              <a:ext cx="172242" cy="172242"/>
            </a:xfrm>
            <a:custGeom>
              <a:avLst/>
              <a:gdLst/>
              <a:ahLst/>
              <a:cxnLst/>
              <a:rect l="l" t="t" r="r" b="b"/>
              <a:pathLst>
                <a:path w="165" h="165" extrusionOk="0">
                  <a:moveTo>
                    <a:pt x="12" y="40"/>
                  </a:moveTo>
                  <a:cubicBezTo>
                    <a:pt x="35" y="1"/>
                    <a:pt x="86" y="-11"/>
                    <a:pt x="125" y="12"/>
                  </a:cubicBezTo>
                  <a:cubicBezTo>
                    <a:pt x="164" y="35"/>
                    <a:pt x="177" y="86"/>
                    <a:pt x="154" y="124"/>
                  </a:cubicBezTo>
                  <a:cubicBezTo>
                    <a:pt x="130" y="164"/>
                    <a:pt x="80" y="176"/>
                    <a:pt x="41" y="153"/>
                  </a:cubicBezTo>
                  <a:cubicBezTo>
                    <a:pt x="2" y="130"/>
                    <a:pt x="-11" y="79"/>
                    <a:pt x="12" y="40"/>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2" name="Google Shape;2062;p40"/>
            <p:cNvSpPr/>
            <p:nvPr/>
          </p:nvSpPr>
          <p:spPr>
            <a:xfrm rot="6331355">
              <a:off x="674554" y="4595841"/>
              <a:ext cx="195208" cy="123179"/>
            </a:xfrm>
            <a:custGeom>
              <a:avLst/>
              <a:gdLst/>
              <a:ahLst/>
              <a:cxnLst/>
              <a:rect l="l" t="t" r="r" b="b"/>
              <a:pathLst>
                <a:path w="187" h="118" extrusionOk="0">
                  <a:moveTo>
                    <a:pt x="7" y="0"/>
                  </a:moveTo>
                  <a:lnTo>
                    <a:pt x="187" y="106"/>
                  </a:lnTo>
                  <a:lnTo>
                    <a:pt x="180" y="118"/>
                  </a:lnTo>
                  <a:lnTo>
                    <a:pt x="0" y="11"/>
                  </a:lnTo>
                  <a:lnTo>
                    <a:pt x="7"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3" name="Google Shape;2063;p40"/>
            <p:cNvSpPr/>
            <p:nvPr/>
          </p:nvSpPr>
          <p:spPr>
            <a:xfrm rot="6331355">
              <a:off x="687069" y="4605496"/>
              <a:ext cx="175374" cy="108565"/>
            </a:xfrm>
            <a:custGeom>
              <a:avLst/>
              <a:gdLst/>
              <a:ahLst/>
              <a:cxnLst/>
              <a:rect l="l" t="t" r="r" b="b"/>
              <a:pathLst>
                <a:path w="168" h="104" extrusionOk="0">
                  <a:moveTo>
                    <a:pt x="0" y="6"/>
                  </a:moveTo>
                  <a:cubicBezTo>
                    <a:pt x="1" y="4"/>
                    <a:pt x="2" y="2"/>
                    <a:pt x="3" y="0"/>
                  </a:cubicBezTo>
                  <a:lnTo>
                    <a:pt x="168" y="98"/>
                  </a:lnTo>
                  <a:cubicBezTo>
                    <a:pt x="167" y="100"/>
                    <a:pt x="166" y="102"/>
                    <a:pt x="165" y="104"/>
                  </a:cubicBezTo>
                  <a:lnTo>
                    <a:pt x="0" y="6"/>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4" name="Google Shape;2064;p40"/>
            <p:cNvSpPr/>
            <p:nvPr/>
          </p:nvSpPr>
          <p:spPr>
            <a:xfrm rot="6331355">
              <a:off x="586968" y="4557025"/>
              <a:ext cx="257842" cy="243227"/>
            </a:xfrm>
            <a:custGeom>
              <a:avLst/>
              <a:gdLst/>
              <a:ahLst/>
              <a:cxnLst/>
              <a:rect l="l" t="t" r="r" b="b"/>
              <a:pathLst>
                <a:path w="247" h="233" extrusionOk="0">
                  <a:moveTo>
                    <a:pt x="242" y="60"/>
                  </a:moveTo>
                  <a:cubicBezTo>
                    <a:pt x="263" y="132"/>
                    <a:pt x="222" y="206"/>
                    <a:pt x="151" y="227"/>
                  </a:cubicBezTo>
                  <a:cubicBezTo>
                    <a:pt x="93" y="245"/>
                    <a:pt x="32" y="221"/>
                    <a:pt x="0" y="172"/>
                  </a:cubicBezTo>
                  <a:cubicBezTo>
                    <a:pt x="34" y="204"/>
                    <a:pt x="83" y="217"/>
                    <a:pt x="130" y="203"/>
                  </a:cubicBezTo>
                  <a:cubicBezTo>
                    <a:pt x="201" y="182"/>
                    <a:pt x="242" y="107"/>
                    <a:pt x="221" y="36"/>
                  </a:cubicBezTo>
                  <a:cubicBezTo>
                    <a:pt x="217" y="23"/>
                    <a:pt x="211" y="11"/>
                    <a:pt x="204" y="0"/>
                  </a:cubicBezTo>
                  <a:cubicBezTo>
                    <a:pt x="221" y="16"/>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5" name="Google Shape;2065;p40"/>
            <p:cNvSpPr/>
            <p:nvPr/>
          </p:nvSpPr>
          <p:spPr>
            <a:xfrm rot="6331355">
              <a:off x="711016" y="4538768"/>
              <a:ext cx="211910" cy="199384"/>
            </a:xfrm>
            <a:custGeom>
              <a:avLst/>
              <a:gdLst/>
              <a:ahLst/>
              <a:cxnLst/>
              <a:rect l="l" t="t" r="r" b="b"/>
              <a:pathLst>
                <a:path w="203" h="191" extrusionOk="0">
                  <a:moveTo>
                    <a:pt x="5" y="142"/>
                  </a:moveTo>
                  <a:cubicBezTo>
                    <a:pt x="-12" y="83"/>
                    <a:pt x="21" y="22"/>
                    <a:pt x="80" y="4"/>
                  </a:cubicBezTo>
                  <a:cubicBezTo>
                    <a:pt x="127" y="-10"/>
                    <a:pt x="177" y="10"/>
                    <a:pt x="203" y="50"/>
                  </a:cubicBezTo>
                  <a:cubicBezTo>
                    <a:pt x="176" y="24"/>
                    <a:pt x="136" y="13"/>
                    <a:pt x="97" y="24"/>
                  </a:cubicBezTo>
                  <a:cubicBezTo>
                    <a:pt x="38" y="42"/>
                    <a:pt x="5" y="103"/>
                    <a:pt x="22" y="162"/>
                  </a:cubicBezTo>
                  <a:cubicBezTo>
                    <a:pt x="25" y="173"/>
                    <a:pt x="30" y="182"/>
                    <a:pt x="36" y="191"/>
                  </a:cubicBezTo>
                  <a:cubicBezTo>
                    <a:pt x="22"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6" name="Google Shape;2066;p40"/>
            <p:cNvSpPr/>
            <p:nvPr/>
          </p:nvSpPr>
          <p:spPr>
            <a:xfrm rot="6331355">
              <a:off x="1537" y="4275997"/>
              <a:ext cx="226525" cy="226525"/>
            </a:xfrm>
            <a:custGeom>
              <a:avLst/>
              <a:gdLst/>
              <a:ahLst/>
              <a:cxnLst/>
              <a:rect l="l" t="t" r="r" b="b"/>
              <a:pathLst>
                <a:path w="217" h="217" extrusionOk="0">
                  <a:moveTo>
                    <a:pt x="208" y="153"/>
                  </a:moveTo>
                  <a:cubicBezTo>
                    <a:pt x="183" y="207"/>
                    <a:pt x="119" y="232"/>
                    <a:pt x="64" y="207"/>
                  </a:cubicBezTo>
                  <a:cubicBezTo>
                    <a:pt x="9" y="183"/>
                    <a:pt x="-15" y="118"/>
                    <a:pt x="9" y="64"/>
                  </a:cubicBezTo>
                  <a:cubicBezTo>
                    <a:pt x="34" y="9"/>
                    <a:pt x="98" y="-15"/>
                    <a:pt x="153" y="9"/>
                  </a:cubicBezTo>
                  <a:cubicBezTo>
                    <a:pt x="208" y="34"/>
                    <a:pt x="232" y="98"/>
                    <a:pt x="208" y="1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7" name="Google Shape;2067;p40"/>
            <p:cNvSpPr/>
            <p:nvPr/>
          </p:nvSpPr>
          <p:spPr>
            <a:xfrm rot="6331355">
              <a:off x="15228" y="4288683"/>
              <a:ext cx="200428" cy="200428"/>
            </a:xfrm>
            <a:custGeom>
              <a:avLst/>
              <a:gdLst/>
              <a:ahLst/>
              <a:cxnLst/>
              <a:rect l="l" t="t" r="r" b="b"/>
              <a:pathLst>
                <a:path w="192" h="192" extrusionOk="0">
                  <a:moveTo>
                    <a:pt x="184" y="136"/>
                  </a:moveTo>
                  <a:cubicBezTo>
                    <a:pt x="162" y="184"/>
                    <a:pt x="105" y="205"/>
                    <a:pt x="57" y="184"/>
                  </a:cubicBezTo>
                  <a:cubicBezTo>
                    <a:pt x="8" y="162"/>
                    <a:pt x="-13" y="105"/>
                    <a:pt x="9" y="57"/>
                  </a:cubicBezTo>
                  <a:cubicBezTo>
                    <a:pt x="30" y="9"/>
                    <a:pt x="87" y="-13"/>
                    <a:pt x="136" y="9"/>
                  </a:cubicBezTo>
                  <a:cubicBezTo>
                    <a:pt x="184" y="31"/>
                    <a:pt x="206" y="87"/>
                    <a:pt x="184" y="136"/>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8" name="Google Shape;2068;p40"/>
            <p:cNvSpPr/>
            <p:nvPr/>
          </p:nvSpPr>
          <p:spPr>
            <a:xfrm rot="6331355">
              <a:off x="28678" y="4303138"/>
              <a:ext cx="172242" cy="172242"/>
            </a:xfrm>
            <a:custGeom>
              <a:avLst/>
              <a:gdLst/>
              <a:ahLst/>
              <a:cxnLst/>
              <a:rect l="l" t="t" r="r" b="b"/>
              <a:pathLst>
                <a:path w="165" h="165" extrusionOk="0">
                  <a:moveTo>
                    <a:pt x="158" y="116"/>
                  </a:moveTo>
                  <a:cubicBezTo>
                    <a:pt x="139" y="158"/>
                    <a:pt x="90" y="176"/>
                    <a:pt x="48" y="157"/>
                  </a:cubicBezTo>
                  <a:cubicBezTo>
                    <a:pt x="7" y="139"/>
                    <a:pt x="-12" y="90"/>
                    <a:pt x="7" y="48"/>
                  </a:cubicBezTo>
                  <a:cubicBezTo>
                    <a:pt x="26" y="7"/>
                    <a:pt x="75" y="-12"/>
                    <a:pt x="116" y="7"/>
                  </a:cubicBezTo>
                  <a:cubicBezTo>
                    <a:pt x="158" y="26"/>
                    <a:pt x="176" y="75"/>
                    <a:pt x="158" y="11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9" name="Google Shape;2069;p40"/>
            <p:cNvSpPr/>
            <p:nvPr/>
          </p:nvSpPr>
          <p:spPr>
            <a:xfrm rot="6331355">
              <a:off x="11752" y="4336963"/>
              <a:ext cx="205647" cy="102302"/>
            </a:xfrm>
            <a:custGeom>
              <a:avLst/>
              <a:gdLst/>
              <a:ahLst/>
              <a:cxnLst/>
              <a:rect l="l" t="t" r="r" b="b"/>
              <a:pathLst>
                <a:path w="197" h="98" extrusionOk="0">
                  <a:moveTo>
                    <a:pt x="192" y="98"/>
                  </a:moveTo>
                  <a:lnTo>
                    <a:pt x="0" y="12"/>
                  </a:lnTo>
                  <a:lnTo>
                    <a:pt x="6" y="0"/>
                  </a:lnTo>
                  <a:lnTo>
                    <a:pt x="197" y="86"/>
                  </a:lnTo>
                  <a:lnTo>
                    <a:pt x="192" y="98"/>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0" name="Google Shape;2070;p40"/>
            <p:cNvSpPr/>
            <p:nvPr/>
          </p:nvSpPr>
          <p:spPr>
            <a:xfrm rot="6331355">
              <a:off x="19453" y="4342427"/>
              <a:ext cx="184769" cy="87687"/>
            </a:xfrm>
            <a:custGeom>
              <a:avLst/>
              <a:gdLst/>
              <a:ahLst/>
              <a:cxnLst/>
              <a:rect l="l" t="t" r="r" b="b"/>
              <a:pathLst>
                <a:path w="177" h="84" extrusionOk="0">
                  <a:moveTo>
                    <a:pt x="177" y="78"/>
                  </a:moveTo>
                  <a:cubicBezTo>
                    <a:pt x="177" y="80"/>
                    <a:pt x="175" y="82"/>
                    <a:pt x="174" y="84"/>
                  </a:cubicBezTo>
                  <a:lnTo>
                    <a:pt x="0" y="6"/>
                  </a:lnTo>
                  <a:cubicBezTo>
                    <a:pt x="1" y="4"/>
                    <a:pt x="1" y="2"/>
                    <a:pt x="2" y="0"/>
                  </a:cubicBezTo>
                  <a:lnTo>
                    <a:pt x="177" y="78"/>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1" name="Google Shape;2071;p40"/>
            <p:cNvSpPr/>
            <p:nvPr/>
          </p:nvSpPr>
          <p:spPr>
            <a:xfrm rot="6331355">
              <a:off x="-70167" y="4289999"/>
              <a:ext cx="257842" cy="243227"/>
            </a:xfrm>
            <a:custGeom>
              <a:avLst/>
              <a:gdLst/>
              <a:ahLst/>
              <a:cxnLst/>
              <a:rect l="l" t="t" r="r" b="b"/>
              <a:pathLst>
                <a:path w="247" h="233" extrusionOk="0">
                  <a:moveTo>
                    <a:pt x="241" y="60"/>
                  </a:moveTo>
                  <a:cubicBezTo>
                    <a:pt x="262" y="131"/>
                    <a:pt x="222" y="206"/>
                    <a:pt x="150" y="227"/>
                  </a:cubicBezTo>
                  <a:cubicBezTo>
                    <a:pt x="92" y="244"/>
                    <a:pt x="31" y="220"/>
                    <a:pt x="0" y="172"/>
                  </a:cubicBezTo>
                  <a:cubicBezTo>
                    <a:pt x="33" y="203"/>
                    <a:pt x="82" y="217"/>
                    <a:pt x="130" y="202"/>
                  </a:cubicBezTo>
                  <a:cubicBezTo>
                    <a:pt x="201" y="181"/>
                    <a:pt x="241" y="107"/>
                    <a:pt x="220" y="36"/>
                  </a:cubicBezTo>
                  <a:cubicBezTo>
                    <a:pt x="216" y="23"/>
                    <a:pt x="211" y="10"/>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2" name="Google Shape;2072;p40"/>
            <p:cNvSpPr/>
            <p:nvPr/>
          </p:nvSpPr>
          <p:spPr>
            <a:xfrm rot="6331355">
              <a:off x="54385" y="4271359"/>
              <a:ext cx="211910" cy="200428"/>
            </a:xfrm>
            <a:custGeom>
              <a:avLst/>
              <a:gdLst/>
              <a:ahLst/>
              <a:cxnLst/>
              <a:rect l="l" t="t" r="r" b="b"/>
              <a:pathLst>
                <a:path w="203" h="192" extrusionOk="0">
                  <a:moveTo>
                    <a:pt x="4" y="143"/>
                  </a:moveTo>
                  <a:cubicBezTo>
                    <a:pt x="-13" y="84"/>
                    <a:pt x="20" y="23"/>
                    <a:pt x="79" y="5"/>
                  </a:cubicBezTo>
                  <a:cubicBezTo>
                    <a:pt x="127" y="-9"/>
                    <a:pt x="177" y="11"/>
                    <a:pt x="203" y="50"/>
                  </a:cubicBezTo>
                  <a:cubicBezTo>
                    <a:pt x="175" y="24"/>
                    <a:pt x="135" y="14"/>
                    <a:pt x="96" y="25"/>
                  </a:cubicBezTo>
                  <a:cubicBezTo>
                    <a:pt x="37" y="43"/>
                    <a:pt x="4" y="104"/>
                    <a:pt x="21" y="163"/>
                  </a:cubicBezTo>
                  <a:cubicBezTo>
                    <a:pt x="25" y="173"/>
                    <a:pt x="29" y="183"/>
                    <a:pt x="35" y="192"/>
                  </a:cubicBezTo>
                  <a:cubicBezTo>
                    <a:pt x="21" y="179"/>
                    <a:pt x="10" y="162"/>
                    <a:pt x="4" y="143"/>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3" name="Google Shape;2073;p40"/>
            <p:cNvSpPr/>
            <p:nvPr/>
          </p:nvSpPr>
          <p:spPr>
            <a:xfrm rot="6331355">
              <a:off x="218524" y="4746878"/>
              <a:ext cx="226525" cy="226525"/>
            </a:xfrm>
            <a:custGeom>
              <a:avLst/>
              <a:gdLst/>
              <a:ahLst/>
              <a:cxnLst/>
              <a:rect l="l" t="t" r="r" b="b"/>
              <a:pathLst>
                <a:path w="217" h="217" extrusionOk="0">
                  <a:moveTo>
                    <a:pt x="149" y="8"/>
                  </a:moveTo>
                  <a:cubicBezTo>
                    <a:pt x="205" y="30"/>
                    <a:pt x="232" y="93"/>
                    <a:pt x="209" y="149"/>
                  </a:cubicBezTo>
                  <a:cubicBezTo>
                    <a:pt x="187" y="204"/>
                    <a:pt x="123" y="231"/>
                    <a:pt x="68" y="209"/>
                  </a:cubicBezTo>
                  <a:cubicBezTo>
                    <a:pt x="12" y="187"/>
                    <a:pt x="-15" y="123"/>
                    <a:pt x="7" y="68"/>
                  </a:cubicBezTo>
                  <a:cubicBezTo>
                    <a:pt x="30" y="12"/>
                    <a:pt x="93" y="-15"/>
                    <a:pt x="149" y="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4" name="Google Shape;2074;p40"/>
            <p:cNvSpPr/>
            <p:nvPr/>
          </p:nvSpPr>
          <p:spPr>
            <a:xfrm rot="6331355">
              <a:off x="232215" y="4759564"/>
              <a:ext cx="200428" cy="200428"/>
            </a:xfrm>
            <a:custGeom>
              <a:avLst/>
              <a:gdLst/>
              <a:ahLst/>
              <a:cxnLst/>
              <a:rect l="l" t="t" r="r" b="b"/>
              <a:pathLst>
                <a:path w="192" h="192" extrusionOk="0">
                  <a:moveTo>
                    <a:pt x="132" y="8"/>
                  </a:moveTo>
                  <a:cubicBezTo>
                    <a:pt x="181" y="27"/>
                    <a:pt x="205" y="83"/>
                    <a:pt x="186" y="132"/>
                  </a:cubicBezTo>
                  <a:cubicBezTo>
                    <a:pt x="166" y="181"/>
                    <a:pt x="110" y="205"/>
                    <a:pt x="61" y="185"/>
                  </a:cubicBezTo>
                  <a:cubicBezTo>
                    <a:pt x="11" y="165"/>
                    <a:pt x="-13" y="109"/>
                    <a:pt x="7" y="61"/>
                  </a:cubicBezTo>
                  <a:cubicBezTo>
                    <a:pt x="27" y="11"/>
                    <a:pt x="83" y="-12"/>
                    <a:pt x="132" y="8"/>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5" name="Google Shape;2075;p40"/>
            <p:cNvSpPr/>
            <p:nvPr/>
          </p:nvSpPr>
          <p:spPr>
            <a:xfrm rot="6331355">
              <a:off x="245665" y="4774020"/>
              <a:ext cx="172242" cy="172242"/>
            </a:xfrm>
            <a:custGeom>
              <a:avLst/>
              <a:gdLst/>
              <a:ahLst/>
              <a:cxnLst/>
              <a:rect l="l" t="t" r="r" b="b"/>
              <a:pathLst>
                <a:path w="165" h="165" extrusionOk="0">
                  <a:moveTo>
                    <a:pt x="113" y="6"/>
                  </a:moveTo>
                  <a:cubicBezTo>
                    <a:pt x="156" y="23"/>
                    <a:pt x="176" y="71"/>
                    <a:pt x="159" y="113"/>
                  </a:cubicBezTo>
                  <a:cubicBezTo>
                    <a:pt x="142" y="155"/>
                    <a:pt x="94" y="176"/>
                    <a:pt x="52" y="159"/>
                  </a:cubicBezTo>
                  <a:cubicBezTo>
                    <a:pt x="9" y="142"/>
                    <a:pt x="-11" y="94"/>
                    <a:pt x="6" y="52"/>
                  </a:cubicBezTo>
                  <a:cubicBezTo>
                    <a:pt x="23" y="9"/>
                    <a:pt x="71" y="-11"/>
                    <a:pt x="113" y="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6" name="Google Shape;2076;p40"/>
            <p:cNvSpPr/>
            <p:nvPr/>
          </p:nvSpPr>
          <p:spPr>
            <a:xfrm rot="6331355">
              <a:off x="284009" y="4757279"/>
              <a:ext cx="94994" cy="207735"/>
            </a:xfrm>
            <a:custGeom>
              <a:avLst/>
              <a:gdLst/>
              <a:ahLst/>
              <a:cxnLst/>
              <a:rect l="l" t="t" r="r" b="b"/>
              <a:pathLst>
                <a:path w="91" h="199" extrusionOk="0">
                  <a:moveTo>
                    <a:pt x="91" y="5"/>
                  </a:moveTo>
                  <a:lnTo>
                    <a:pt x="12" y="199"/>
                  </a:lnTo>
                  <a:lnTo>
                    <a:pt x="0" y="194"/>
                  </a:lnTo>
                  <a:lnTo>
                    <a:pt x="78" y="0"/>
                  </a:lnTo>
                  <a:lnTo>
                    <a:pt x="91" y="5"/>
                  </a:lnTo>
                  <a:close/>
                </a:path>
              </a:pathLst>
            </a:custGeom>
            <a:solidFill>
              <a:schemeClr val="lt2"/>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7" name="Google Shape;2077;p40"/>
            <p:cNvSpPr/>
            <p:nvPr/>
          </p:nvSpPr>
          <p:spPr>
            <a:xfrm rot="6331355">
              <a:off x="288588" y="4769292"/>
              <a:ext cx="81424" cy="187901"/>
            </a:xfrm>
            <a:custGeom>
              <a:avLst/>
              <a:gdLst/>
              <a:ahLst/>
              <a:cxnLst/>
              <a:rect l="l" t="t" r="r" b="b"/>
              <a:pathLst>
                <a:path w="78" h="180" extrusionOk="0">
                  <a:moveTo>
                    <a:pt x="72" y="0"/>
                  </a:moveTo>
                  <a:cubicBezTo>
                    <a:pt x="74" y="1"/>
                    <a:pt x="76" y="1"/>
                    <a:pt x="78" y="3"/>
                  </a:cubicBezTo>
                  <a:lnTo>
                    <a:pt x="7" y="180"/>
                  </a:lnTo>
                  <a:cubicBezTo>
                    <a:pt x="5" y="179"/>
                    <a:pt x="2" y="178"/>
                    <a:pt x="0" y="178"/>
                  </a:cubicBezTo>
                  <a:lnTo>
                    <a:pt x="72" y="0"/>
                  </a:lnTo>
                  <a:close/>
                </a:path>
              </a:pathLst>
            </a:custGeom>
            <a:solidFill>
              <a:srgbClr val="FFFFFF">
                <a:alpha val="20890"/>
              </a:srgbClr>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8" name="Google Shape;2078;p40"/>
            <p:cNvSpPr/>
            <p:nvPr/>
          </p:nvSpPr>
          <p:spPr>
            <a:xfrm rot="6331355">
              <a:off x="146820" y="4760880"/>
              <a:ext cx="257842" cy="243227"/>
            </a:xfrm>
            <a:custGeom>
              <a:avLst/>
              <a:gdLst/>
              <a:ahLst/>
              <a:cxnLst/>
              <a:rect l="l" t="t" r="r" b="b"/>
              <a:pathLst>
                <a:path w="247" h="233" extrusionOk="0">
                  <a:moveTo>
                    <a:pt x="241" y="60"/>
                  </a:moveTo>
                  <a:cubicBezTo>
                    <a:pt x="262" y="131"/>
                    <a:pt x="222" y="206"/>
                    <a:pt x="150" y="227"/>
                  </a:cubicBezTo>
                  <a:cubicBezTo>
                    <a:pt x="92" y="244"/>
                    <a:pt x="32" y="220"/>
                    <a:pt x="0" y="172"/>
                  </a:cubicBezTo>
                  <a:cubicBezTo>
                    <a:pt x="34" y="203"/>
                    <a:pt x="82" y="216"/>
                    <a:pt x="129" y="203"/>
                  </a:cubicBezTo>
                  <a:cubicBezTo>
                    <a:pt x="201" y="182"/>
                    <a:pt x="241" y="107"/>
                    <a:pt x="220"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9" name="Google Shape;2079;p40"/>
            <p:cNvSpPr/>
            <p:nvPr/>
          </p:nvSpPr>
          <p:spPr>
            <a:xfrm rot="6331355">
              <a:off x="270868" y="4742623"/>
              <a:ext cx="211910" cy="199384"/>
            </a:xfrm>
            <a:custGeom>
              <a:avLst/>
              <a:gdLst/>
              <a:ahLst/>
              <a:cxnLst/>
              <a:rect l="l" t="t" r="r" b="b"/>
              <a:pathLst>
                <a:path w="203" h="191" extrusionOk="0">
                  <a:moveTo>
                    <a:pt x="4" y="142"/>
                  </a:moveTo>
                  <a:cubicBezTo>
                    <a:pt x="-13" y="83"/>
                    <a:pt x="20" y="21"/>
                    <a:pt x="79" y="4"/>
                  </a:cubicBezTo>
                  <a:cubicBezTo>
                    <a:pt x="127" y="-10"/>
                    <a:pt x="177" y="10"/>
                    <a:pt x="203" y="49"/>
                  </a:cubicBezTo>
                  <a:cubicBezTo>
                    <a:pt x="175" y="24"/>
                    <a:pt x="135" y="13"/>
                    <a:pt x="96" y="24"/>
                  </a:cubicBezTo>
                  <a:cubicBezTo>
                    <a:pt x="38" y="42"/>
                    <a:pt x="4" y="103"/>
                    <a:pt x="21" y="162"/>
                  </a:cubicBezTo>
                  <a:cubicBezTo>
                    <a:pt x="25" y="173"/>
                    <a:pt x="29" y="182"/>
                    <a:pt x="35" y="191"/>
                  </a:cubicBezTo>
                  <a:cubicBezTo>
                    <a:pt x="21" y="178"/>
                    <a:pt x="10" y="161"/>
                    <a:pt x="4"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0" name="Google Shape;2080;p40"/>
            <p:cNvSpPr/>
            <p:nvPr/>
          </p:nvSpPr>
          <p:spPr>
            <a:xfrm rot="6331355">
              <a:off x="-438490" y="4478967"/>
              <a:ext cx="227569" cy="227569"/>
            </a:xfrm>
            <a:custGeom>
              <a:avLst/>
              <a:gdLst/>
              <a:ahLst/>
              <a:cxnLst/>
              <a:rect l="l" t="t" r="r" b="b"/>
              <a:pathLst>
                <a:path w="218" h="218" extrusionOk="0">
                  <a:moveTo>
                    <a:pt x="168" y="18"/>
                  </a:moveTo>
                  <a:cubicBezTo>
                    <a:pt x="218" y="50"/>
                    <a:pt x="233" y="117"/>
                    <a:pt x="200" y="168"/>
                  </a:cubicBezTo>
                  <a:cubicBezTo>
                    <a:pt x="168" y="218"/>
                    <a:pt x="100" y="233"/>
                    <a:pt x="50" y="200"/>
                  </a:cubicBezTo>
                  <a:cubicBezTo>
                    <a:pt x="-1" y="168"/>
                    <a:pt x="-15" y="101"/>
                    <a:pt x="17" y="50"/>
                  </a:cubicBezTo>
                  <a:cubicBezTo>
                    <a:pt x="50" y="0"/>
                    <a:pt x="117" y="-15"/>
                    <a:pt x="168" y="18"/>
                  </a:cubicBezTo>
                  <a:close/>
                </a:path>
              </a:pathLst>
            </a:custGeom>
            <a:solidFill>
              <a:schemeClr val="lt2"/>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1" name="Google Shape;2081;p40"/>
            <p:cNvSpPr/>
            <p:nvPr/>
          </p:nvSpPr>
          <p:spPr>
            <a:xfrm rot="6331355">
              <a:off x="-424920" y="4492538"/>
              <a:ext cx="200428" cy="200428"/>
            </a:xfrm>
            <a:custGeom>
              <a:avLst/>
              <a:gdLst/>
              <a:ahLst/>
              <a:cxnLst/>
              <a:rect l="l" t="t" r="r" b="b"/>
              <a:pathLst>
                <a:path w="192" h="192" extrusionOk="0">
                  <a:moveTo>
                    <a:pt x="148" y="15"/>
                  </a:moveTo>
                  <a:cubicBezTo>
                    <a:pt x="192" y="44"/>
                    <a:pt x="205" y="103"/>
                    <a:pt x="176" y="148"/>
                  </a:cubicBezTo>
                  <a:cubicBezTo>
                    <a:pt x="148" y="192"/>
                    <a:pt x="89" y="205"/>
                    <a:pt x="44" y="177"/>
                  </a:cubicBezTo>
                  <a:cubicBezTo>
                    <a:pt x="-1" y="148"/>
                    <a:pt x="-14" y="89"/>
                    <a:pt x="15" y="44"/>
                  </a:cubicBezTo>
                  <a:cubicBezTo>
                    <a:pt x="44" y="0"/>
                    <a:pt x="103" y="-13"/>
                    <a:pt x="148" y="15"/>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2" name="Google Shape;2082;p40"/>
            <p:cNvSpPr/>
            <p:nvPr/>
          </p:nvSpPr>
          <p:spPr>
            <a:xfrm rot="6331355">
              <a:off x="-410688" y="4506649"/>
              <a:ext cx="172242" cy="171199"/>
            </a:xfrm>
            <a:custGeom>
              <a:avLst/>
              <a:gdLst/>
              <a:ahLst/>
              <a:cxnLst/>
              <a:rect l="l" t="t" r="r" b="b"/>
              <a:pathLst>
                <a:path w="165" h="164" extrusionOk="0">
                  <a:moveTo>
                    <a:pt x="127" y="13"/>
                  </a:moveTo>
                  <a:cubicBezTo>
                    <a:pt x="166" y="37"/>
                    <a:pt x="177" y="88"/>
                    <a:pt x="152" y="127"/>
                  </a:cubicBezTo>
                  <a:cubicBezTo>
                    <a:pt x="128" y="165"/>
                    <a:pt x="76" y="176"/>
                    <a:pt x="38" y="151"/>
                  </a:cubicBezTo>
                  <a:cubicBezTo>
                    <a:pt x="0" y="127"/>
                    <a:pt x="-11" y="76"/>
                    <a:pt x="13" y="38"/>
                  </a:cubicBezTo>
                  <a:cubicBezTo>
                    <a:pt x="38" y="-1"/>
                    <a:pt x="89" y="-12"/>
                    <a:pt x="127" y="13"/>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3" name="Google Shape;2083;p40"/>
            <p:cNvSpPr/>
            <p:nvPr/>
          </p:nvSpPr>
          <p:spPr>
            <a:xfrm rot="6331355">
              <a:off x="-390592" y="4497598"/>
              <a:ext cx="130487" cy="191033"/>
            </a:xfrm>
            <a:custGeom>
              <a:avLst/>
              <a:gdLst/>
              <a:ahLst/>
              <a:cxnLst/>
              <a:rect l="l" t="t" r="r" b="b"/>
              <a:pathLst>
                <a:path w="125" h="183" extrusionOk="0">
                  <a:moveTo>
                    <a:pt x="125" y="7"/>
                  </a:moveTo>
                  <a:lnTo>
                    <a:pt x="11" y="183"/>
                  </a:lnTo>
                  <a:lnTo>
                    <a:pt x="0" y="176"/>
                  </a:lnTo>
                  <a:lnTo>
                    <a:pt x="114" y="0"/>
                  </a:lnTo>
                  <a:lnTo>
                    <a:pt x="125" y="7"/>
                  </a:lnTo>
                  <a:close/>
                </a:path>
              </a:pathLst>
            </a:custGeom>
            <a:solidFill>
              <a:schemeClr val="lt2"/>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4" name="Google Shape;2084;p40"/>
            <p:cNvSpPr/>
            <p:nvPr/>
          </p:nvSpPr>
          <p:spPr>
            <a:xfrm rot="6331355">
              <a:off x="-384588" y="4510114"/>
              <a:ext cx="113784" cy="171199"/>
            </a:xfrm>
            <a:custGeom>
              <a:avLst/>
              <a:gdLst/>
              <a:ahLst/>
              <a:cxnLst/>
              <a:rect l="l" t="t" r="r" b="b"/>
              <a:pathLst>
                <a:path w="109" h="164" extrusionOk="0">
                  <a:moveTo>
                    <a:pt x="104" y="0"/>
                  </a:moveTo>
                  <a:cubicBezTo>
                    <a:pt x="105" y="1"/>
                    <a:pt x="107" y="2"/>
                    <a:pt x="109" y="4"/>
                  </a:cubicBezTo>
                  <a:lnTo>
                    <a:pt x="5" y="164"/>
                  </a:lnTo>
                  <a:cubicBezTo>
                    <a:pt x="4" y="164"/>
                    <a:pt x="2" y="162"/>
                    <a:pt x="0" y="161"/>
                  </a:cubicBezTo>
                  <a:lnTo>
                    <a:pt x="104" y="0"/>
                  </a:ln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5" name="Google Shape;2085;p40"/>
            <p:cNvSpPr/>
            <p:nvPr/>
          </p:nvSpPr>
          <p:spPr>
            <a:xfrm rot="6331355">
              <a:off x="-510035" y="4492848"/>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7"/>
                    <a:pt x="221" y="35"/>
                  </a:cubicBezTo>
                  <a:cubicBezTo>
                    <a:pt x="217" y="22"/>
                    <a:pt x="211" y="10"/>
                    <a:pt x="204" y="0"/>
                  </a:cubicBezTo>
                  <a:cubicBezTo>
                    <a:pt x="221" y="15"/>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6" name="Google Shape;2086;p40"/>
            <p:cNvSpPr/>
            <p:nvPr/>
          </p:nvSpPr>
          <p:spPr>
            <a:xfrm rot="6331355">
              <a:off x="-386146" y="4474711"/>
              <a:ext cx="212954" cy="200428"/>
            </a:xfrm>
            <a:custGeom>
              <a:avLst/>
              <a:gdLst/>
              <a:ahLst/>
              <a:cxnLst/>
              <a:rect l="l" t="t" r="r" b="b"/>
              <a:pathLst>
                <a:path w="204" h="192" extrusionOk="0">
                  <a:moveTo>
                    <a:pt x="5" y="142"/>
                  </a:moveTo>
                  <a:cubicBezTo>
                    <a:pt x="-13" y="84"/>
                    <a:pt x="21" y="22"/>
                    <a:pt x="79" y="5"/>
                  </a:cubicBezTo>
                  <a:cubicBezTo>
                    <a:pt x="127" y="-9"/>
                    <a:pt x="177" y="10"/>
                    <a:pt x="204" y="50"/>
                  </a:cubicBezTo>
                  <a:cubicBezTo>
                    <a:pt x="176" y="24"/>
                    <a:pt x="136" y="13"/>
                    <a:pt x="97" y="25"/>
                  </a:cubicBezTo>
                  <a:cubicBezTo>
                    <a:pt x="38" y="42"/>
                    <a:pt x="5" y="104"/>
                    <a:pt x="22" y="162"/>
                  </a:cubicBezTo>
                  <a:cubicBezTo>
                    <a:pt x="25" y="173"/>
                    <a:pt x="30" y="183"/>
                    <a:pt x="36" y="192"/>
                  </a:cubicBezTo>
                  <a:cubicBezTo>
                    <a:pt x="21"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7" name="Google Shape;2087;p40"/>
            <p:cNvSpPr/>
            <p:nvPr/>
          </p:nvSpPr>
          <p:spPr>
            <a:xfrm rot="6331355">
              <a:off x="-222007" y="4950231"/>
              <a:ext cx="227569" cy="226525"/>
            </a:xfrm>
            <a:custGeom>
              <a:avLst/>
              <a:gdLst/>
              <a:ahLst/>
              <a:cxnLst/>
              <a:rect l="l" t="t" r="r" b="b"/>
              <a:pathLst>
                <a:path w="218" h="217" extrusionOk="0">
                  <a:moveTo>
                    <a:pt x="213" y="77"/>
                  </a:moveTo>
                  <a:cubicBezTo>
                    <a:pt x="230" y="135"/>
                    <a:pt x="197" y="195"/>
                    <a:pt x="140" y="212"/>
                  </a:cubicBezTo>
                  <a:cubicBezTo>
                    <a:pt x="82" y="229"/>
                    <a:pt x="22" y="196"/>
                    <a:pt x="5" y="139"/>
                  </a:cubicBezTo>
                  <a:cubicBezTo>
                    <a:pt x="-12" y="81"/>
                    <a:pt x="21" y="21"/>
                    <a:pt x="78" y="4"/>
                  </a:cubicBezTo>
                  <a:cubicBezTo>
                    <a:pt x="135" y="-13"/>
                    <a:pt x="196" y="20"/>
                    <a:pt x="213" y="7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8" name="Google Shape;2088;p40"/>
            <p:cNvSpPr/>
            <p:nvPr/>
          </p:nvSpPr>
          <p:spPr>
            <a:xfrm rot="6331355">
              <a:off x="-207933" y="4963419"/>
              <a:ext cx="200428" cy="200428"/>
            </a:xfrm>
            <a:custGeom>
              <a:avLst/>
              <a:gdLst/>
              <a:ahLst/>
              <a:cxnLst/>
              <a:rect l="l" t="t" r="r" b="b"/>
              <a:pathLst>
                <a:path w="192" h="192" extrusionOk="0">
                  <a:moveTo>
                    <a:pt x="188" y="69"/>
                  </a:moveTo>
                  <a:cubicBezTo>
                    <a:pt x="203" y="119"/>
                    <a:pt x="174" y="173"/>
                    <a:pt x="123" y="188"/>
                  </a:cubicBezTo>
                  <a:cubicBezTo>
                    <a:pt x="72" y="203"/>
                    <a:pt x="19" y="174"/>
                    <a:pt x="4" y="123"/>
                  </a:cubicBezTo>
                  <a:cubicBezTo>
                    <a:pt x="-11" y="73"/>
                    <a:pt x="18" y="19"/>
                    <a:pt x="69" y="4"/>
                  </a:cubicBezTo>
                  <a:cubicBezTo>
                    <a:pt x="119"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9" name="Google Shape;2089;p40"/>
            <p:cNvSpPr/>
            <p:nvPr/>
          </p:nvSpPr>
          <p:spPr>
            <a:xfrm rot="6331355">
              <a:off x="-193701" y="4977530"/>
              <a:ext cx="172242" cy="171199"/>
            </a:xfrm>
            <a:custGeom>
              <a:avLst/>
              <a:gdLst/>
              <a:ahLst/>
              <a:cxnLst/>
              <a:rect l="l" t="t" r="r" b="b"/>
              <a:pathLst>
                <a:path w="165" h="164" extrusionOk="0">
                  <a:moveTo>
                    <a:pt x="162" y="59"/>
                  </a:moveTo>
                  <a:cubicBezTo>
                    <a:pt x="175" y="102"/>
                    <a:pt x="150" y="148"/>
                    <a:pt x="106" y="161"/>
                  </a:cubicBezTo>
                  <a:cubicBezTo>
                    <a:pt x="63" y="174"/>
                    <a:pt x="17" y="149"/>
                    <a:pt x="4" y="105"/>
                  </a:cubicBezTo>
                  <a:cubicBezTo>
                    <a:pt x="-9" y="62"/>
                    <a:pt x="16" y="16"/>
                    <a:pt x="59" y="3"/>
                  </a:cubicBezTo>
                  <a:cubicBezTo>
                    <a:pt x="103" y="-10"/>
                    <a:pt x="149" y="15"/>
                    <a:pt x="162" y="59"/>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0" name="Google Shape;2090;p40"/>
            <p:cNvSpPr/>
            <p:nvPr/>
          </p:nvSpPr>
          <p:spPr>
            <a:xfrm rot="6331355">
              <a:off x="-215202" y="5025773"/>
              <a:ext cx="212954" cy="75160"/>
            </a:xfrm>
            <a:custGeom>
              <a:avLst/>
              <a:gdLst/>
              <a:ahLst/>
              <a:cxnLst/>
              <a:rect l="l" t="t" r="r" b="b"/>
              <a:pathLst>
                <a:path w="204" h="72" extrusionOk="0">
                  <a:moveTo>
                    <a:pt x="204" y="13"/>
                  </a:moveTo>
                  <a:lnTo>
                    <a:pt x="4" y="72"/>
                  </a:lnTo>
                  <a:lnTo>
                    <a:pt x="0" y="59"/>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1" name="Google Shape;2091;p40"/>
            <p:cNvSpPr/>
            <p:nvPr/>
          </p:nvSpPr>
          <p:spPr>
            <a:xfrm rot="6331355">
              <a:off x="-209607" y="5031542"/>
              <a:ext cx="194164" cy="63678"/>
            </a:xfrm>
            <a:custGeom>
              <a:avLst/>
              <a:gdLst/>
              <a:ahLst/>
              <a:cxnLst/>
              <a:rect l="l" t="t" r="r" b="b"/>
              <a:pathLst>
                <a:path w="186" h="61" extrusionOk="0">
                  <a:moveTo>
                    <a:pt x="184" y="0"/>
                  </a:moveTo>
                  <a:cubicBezTo>
                    <a:pt x="185" y="2"/>
                    <a:pt x="185" y="4"/>
                    <a:pt x="186" y="6"/>
                  </a:cubicBezTo>
                  <a:lnTo>
                    <a:pt x="2" y="61"/>
                  </a:lnTo>
                  <a:cubicBezTo>
                    <a:pt x="2" y="59"/>
                    <a:pt x="1" y="56"/>
                    <a:pt x="0" y="54"/>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2" name="Google Shape;2092;p40"/>
            <p:cNvSpPr/>
            <p:nvPr/>
          </p:nvSpPr>
          <p:spPr>
            <a:xfrm rot="6331355">
              <a:off x="-293049" y="4963729"/>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6"/>
                    <a:pt x="221" y="35"/>
                  </a:cubicBezTo>
                  <a:cubicBezTo>
                    <a:pt x="217" y="22"/>
                    <a:pt x="211" y="10"/>
                    <a:pt x="204" y="0"/>
                  </a:cubicBezTo>
                  <a:cubicBezTo>
                    <a:pt x="221" y="16"/>
                    <a:pt x="235"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3" name="Google Shape;2093;p40"/>
            <p:cNvSpPr/>
            <p:nvPr/>
          </p:nvSpPr>
          <p:spPr>
            <a:xfrm rot="6331355">
              <a:off x="-168497" y="4945090"/>
              <a:ext cx="211910" cy="200428"/>
            </a:xfrm>
            <a:custGeom>
              <a:avLst/>
              <a:gdLst/>
              <a:ahLst/>
              <a:cxnLst/>
              <a:rect l="l" t="t" r="r" b="b"/>
              <a:pathLst>
                <a:path w="203" h="192" extrusionOk="0">
                  <a:moveTo>
                    <a:pt x="5" y="142"/>
                  </a:moveTo>
                  <a:cubicBezTo>
                    <a:pt x="-12" y="84"/>
                    <a:pt x="21" y="22"/>
                    <a:pt x="80" y="5"/>
                  </a:cubicBezTo>
                  <a:cubicBezTo>
                    <a:pt x="127" y="-9"/>
                    <a:pt x="177" y="11"/>
                    <a:pt x="203" y="50"/>
                  </a:cubicBezTo>
                  <a:cubicBezTo>
                    <a:pt x="176" y="24"/>
                    <a:pt x="136" y="14"/>
                    <a:pt x="97" y="25"/>
                  </a:cubicBezTo>
                  <a:cubicBezTo>
                    <a:pt x="38" y="42"/>
                    <a:pt x="5" y="104"/>
                    <a:pt x="22" y="163"/>
                  </a:cubicBezTo>
                  <a:cubicBezTo>
                    <a:pt x="25" y="173"/>
                    <a:pt x="30" y="183"/>
                    <a:pt x="36" y="192"/>
                  </a:cubicBezTo>
                  <a:cubicBezTo>
                    <a:pt x="22"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4" name="Google Shape;2094;p40"/>
            <p:cNvSpPr/>
            <p:nvPr/>
          </p:nvSpPr>
          <p:spPr>
            <a:xfrm rot="6331355">
              <a:off x="-96290" y="3924370"/>
              <a:ext cx="1034498" cy="1225531"/>
            </a:xfrm>
            <a:custGeom>
              <a:avLst/>
              <a:gdLst/>
              <a:ahLst/>
              <a:cxnLst/>
              <a:rect l="l" t="t" r="r" b="b"/>
              <a:pathLst>
                <a:path w="991" h="1174" extrusionOk="0">
                  <a:moveTo>
                    <a:pt x="0" y="0"/>
                  </a:moveTo>
                  <a:lnTo>
                    <a:pt x="991" y="1174"/>
                  </a:lnTo>
                  <a:cubicBezTo>
                    <a:pt x="991" y="1174"/>
                    <a:pt x="181" y="6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pic>
        <p:nvPicPr>
          <p:cNvPr id="29" name="Picture 28"/>
          <p:cNvPicPr>
            <a:picLocks noChangeAspect="1"/>
          </p:cNvPicPr>
          <p:nvPr/>
        </p:nvPicPr>
        <p:blipFill>
          <a:blip r:embed="rId1"/>
          <a:stretch>
            <a:fillRect/>
          </a:stretch>
        </p:blipFill>
        <p:spPr>
          <a:xfrm>
            <a:off x="1710452" y="962448"/>
            <a:ext cx="5723095" cy="3486615"/>
          </a:xfrm>
          <a:prstGeom prst="rect">
            <a:avLst/>
          </a:prstGeom>
          <a:ln>
            <a:noFill/>
          </a:ln>
          <a:effectLst>
            <a:outerShdw blurRad="292100" dist="139700" dir="2700000" algn="tl" rotWithShape="0">
              <a:srgbClr val="333333">
                <a:alpha val="65000"/>
              </a:srgbClr>
            </a:outerShdw>
          </a:effectLst>
        </p:spPr>
      </p:pic>
      <p:grpSp>
        <p:nvGrpSpPr>
          <p:cNvPr id="30" name="Google Shape;2013;p40"/>
          <p:cNvGrpSpPr/>
          <p:nvPr/>
        </p:nvGrpSpPr>
        <p:grpSpPr>
          <a:xfrm flipH="1">
            <a:off x="1397618" y="3633370"/>
            <a:ext cx="843373" cy="1133845"/>
            <a:chOff x="-800109" y="3421521"/>
            <a:chExt cx="3068580" cy="3304773"/>
          </a:xfrm>
        </p:grpSpPr>
        <p:sp>
          <p:nvSpPr>
            <p:cNvPr id="31" name="Google Shape;2014;p40"/>
            <p:cNvSpPr/>
            <p:nvPr/>
          </p:nvSpPr>
          <p:spPr>
            <a:xfrm>
              <a:off x="-648166" y="3541695"/>
              <a:ext cx="2916637"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2" name="Google Shape;2015;p40"/>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2016;p40"/>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2017;p40"/>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2018;p40"/>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6" name="Google Shape;2019;p40"/>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2020;p40"/>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2021;p40"/>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2022;p40"/>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0" name="Google Shape;2023;p40"/>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2024;p40"/>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2025;p40"/>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3" name="Google Shape;2026;p40"/>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4" name="Google Shape;2027;p40"/>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2028;p40"/>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6" name="Google Shape;2029;p40"/>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2030;p40"/>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8" name="Google Shape;2031;p40"/>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2032;p40"/>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51" name="TextBox 50"/>
          <p:cNvSpPr txBox="1"/>
          <p:nvPr/>
        </p:nvSpPr>
        <p:spPr>
          <a:xfrm>
            <a:off x="2285999" y="113741"/>
            <a:ext cx="4572000" cy="646331"/>
          </a:xfrm>
          <a:prstGeom prst="rect">
            <a:avLst/>
          </a:prstGeom>
          <a:noFill/>
        </p:spPr>
        <p:txBody>
          <a:bodyPr wrap="square">
            <a:spAutoFit/>
          </a:bodyPr>
          <a:lstStyle/>
          <a:p>
            <a:pPr>
              <a:buClr>
                <a:schemeClr val="lt1"/>
              </a:buClr>
              <a:buSzPts val="2800"/>
            </a:pPr>
            <a:r>
              <a:rPr lang="en-US" sz="3200" b="1">
                <a:solidFill>
                  <a:schemeClr val="lt1"/>
                </a:solidFill>
                <a:latin typeface="Archivo"/>
                <a:cs typeface="Archivo"/>
                <a:sym typeface="Archivo"/>
              </a:rPr>
              <a:t>Patient</a:t>
            </a:r>
            <a:r>
              <a:rPr lang="en-US" sz="3600" b="1">
                <a:solidFill>
                  <a:schemeClr val="lt1"/>
                </a:solidFill>
                <a:latin typeface="Archivo"/>
                <a:cs typeface="Archivo"/>
                <a:sym typeface="Archivo"/>
              </a:rPr>
              <a:t> </a:t>
            </a:r>
            <a:r>
              <a:rPr lang="en-US" sz="3200" b="1">
                <a:solidFill>
                  <a:schemeClr val="lt1"/>
                </a:solidFill>
                <a:latin typeface="Archivo"/>
                <a:cs typeface="Archivo"/>
                <a:sym typeface="Archivo"/>
              </a:rPr>
              <a:t>Smart</a:t>
            </a:r>
            <a:r>
              <a:rPr lang="en-US" sz="3600" b="1">
                <a:solidFill>
                  <a:schemeClr val="lt1"/>
                </a:solidFill>
                <a:latin typeface="Archivo"/>
                <a:cs typeface="Archivo"/>
                <a:sym typeface="Archivo"/>
              </a:rPr>
              <a:t> </a:t>
            </a:r>
            <a:r>
              <a:rPr lang="en-US" sz="3200" b="1">
                <a:solidFill>
                  <a:schemeClr val="lt1"/>
                </a:solidFill>
                <a:latin typeface="Archivo"/>
                <a:cs typeface="Archivo"/>
                <a:sym typeface="Archivo"/>
              </a:rPr>
              <a:t>Room</a:t>
            </a:r>
            <a:endParaRPr lang="en-US" sz="3600" b="1">
              <a:solidFill>
                <a:schemeClr val="lt1"/>
              </a:solidFill>
              <a:latin typeface="Archivo"/>
              <a:cs typeface="Archivo"/>
              <a:sym typeface="Archivo"/>
            </a:endParaRPr>
          </a:p>
        </p:txBody>
      </p:sp>
    </p:spTree>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1"/>
          <a:stretch>
            <a:fillRect/>
          </a:stretch>
        </p:blipFill>
        <p:spPr>
          <a:xfrm>
            <a:off x="979094" y="1297589"/>
            <a:ext cx="7185811" cy="3020364"/>
          </a:xfrm>
          <a:prstGeom prst="rect">
            <a:avLst/>
          </a:prstGeom>
          <a:ln>
            <a:noFill/>
          </a:ln>
          <a:effectLst>
            <a:outerShdw blurRad="292100" dist="139700" dir="2700000" algn="tl" rotWithShape="0">
              <a:srgbClr val="333333">
                <a:alpha val="65000"/>
              </a:srgbClr>
            </a:outerShdw>
          </a:effectLst>
        </p:spPr>
      </p:pic>
      <p:grpSp>
        <p:nvGrpSpPr>
          <p:cNvPr id="26" name="Google Shape;2013;p40"/>
          <p:cNvGrpSpPr/>
          <p:nvPr/>
        </p:nvGrpSpPr>
        <p:grpSpPr>
          <a:xfrm rot="10800000" flipH="1">
            <a:off x="7743218" y="1104984"/>
            <a:ext cx="843373" cy="1133845"/>
            <a:chOff x="-800109" y="3421521"/>
            <a:chExt cx="3068580" cy="3304773"/>
          </a:xfrm>
        </p:grpSpPr>
        <p:sp>
          <p:nvSpPr>
            <p:cNvPr id="27" name="Google Shape;2014;p40"/>
            <p:cNvSpPr/>
            <p:nvPr/>
          </p:nvSpPr>
          <p:spPr>
            <a:xfrm>
              <a:off x="-648166" y="3541695"/>
              <a:ext cx="2916637"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8" name="Google Shape;2015;p40"/>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2016;p40"/>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2017;p40"/>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2018;p40"/>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2019;p40"/>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2020;p40"/>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2021;p40"/>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2022;p40"/>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6" name="Google Shape;2023;p40"/>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2024;p40"/>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2025;p40"/>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9" name="Google Shape;2026;p40"/>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 name="Google Shape;2027;p40"/>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2028;p40"/>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2029;p40"/>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3" name="Google Shape;2030;p40"/>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4" name="Google Shape;2031;p40"/>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2032;p40"/>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46" name="TextBox 45"/>
          <p:cNvSpPr txBox="1"/>
          <p:nvPr/>
        </p:nvSpPr>
        <p:spPr>
          <a:xfrm>
            <a:off x="892098" y="262239"/>
            <a:ext cx="7310771" cy="584775"/>
          </a:xfrm>
          <a:prstGeom prst="rect">
            <a:avLst/>
          </a:prstGeom>
          <a:noFill/>
        </p:spPr>
        <p:txBody>
          <a:bodyPr wrap="square">
            <a:spAutoFit/>
          </a:bodyPr>
          <a:lstStyle/>
          <a:p>
            <a:pPr algn="ctr">
              <a:buClr>
                <a:schemeClr val="lt1"/>
              </a:buClr>
              <a:buSzPts val="2800"/>
            </a:pPr>
            <a:r>
              <a:rPr lang="en-US" sz="3200" b="1">
                <a:solidFill>
                  <a:schemeClr val="lt1"/>
                </a:solidFill>
                <a:latin typeface="Archivo"/>
                <a:cs typeface="Archivo"/>
                <a:sym typeface="Archivo"/>
              </a:rPr>
              <a:t>Patient Monitoring System</a:t>
            </a:r>
            <a:endParaRPr lang="en-US" sz="3200" b="1">
              <a:solidFill>
                <a:schemeClr val="lt1"/>
              </a:solidFill>
              <a:latin typeface="Archivo"/>
              <a:cs typeface="Archivo"/>
              <a:sym typeface="Archiv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oogle Shape;2013;p40"/>
          <p:cNvGrpSpPr/>
          <p:nvPr/>
        </p:nvGrpSpPr>
        <p:grpSpPr>
          <a:xfrm rot="5646160" flipH="1">
            <a:off x="3313274" y="3550441"/>
            <a:ext cx="1634963" cy="2322826"/>
            <a:chOff x="-800109" y="3421521"/>
            <a:chExt cx="3068580" cy="3304773"/>
          </a:xfrm>
        </p:grpSpPr>
        <p:sp>
          <p:nvSpPr>
            <p:cNvPr id="27" name="Google Shape;2014;p40"/>
            <p:cNvSpPr/>
            <p:nvPr/>
          </p:nvSpPr>
          <p:spPr>
            <a:xfrm>
              <a:off x="-648166" y="3541695"/>
              <a:ext cx="2916637"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8" name="Google Shape;2015;p40"/>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2016;p40"/>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2017;p40"/>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2018;p40"/>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2019;p40"/>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2020;p40"/>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2021;p40"/>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2022;p40"/>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6" name="Google Shape;2023;p40"/>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2024;p40"/>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2025;p40"/>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9" name="Google Shape;2026;p40"/>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 name="Google Shape;2027;p40"/>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2028;p40"/>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2029;p40"/>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3" name="Google Shape;2030;p40"/>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4" name="Google Shape;2031;p40"/>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2032;p40"/>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46" name="TextBox 45"/>
          <p:cNvSpPr txBox="1"/>
          <p:nvPr/>
        </p:nvSpPr>
        <p:spPr>
          <a:xfrm>
            <a:off x="892098" y="262239"/>
            <a:ext cx="7310771" cy="584775"/>
          </a:xfrm>
          <a:prstGeom prst="rect">
            <a:avLst/>
          </a:prstGeom>
          <a:noFill/>
        </p:spPr>
        <p:txBody>
          <a:bodyPr wrap="square">
            <a:spAutoFit/>
          </a:bodyPr>
          <a:lstStyle/>
          <a:p>
            <a:pPr algn="ctr">
              <a:buClr>
                <a:schemeClr val="lt1"/>
              </a:buClr>
              <a:buSzPts val="2800"/>
            </a:pPr>
            <a:r>
              <a:rPr lang="en-US" sz="3200" b="1">
                <a:solidFill>
                  <a:schemeClr val="lt1"/>
                </a:solidFill>
                <a:latin typeface="Archivo"/>
                <a:cs typeface="Archivo"/>
                <a:sym typeface="Archivo"/>
              </a:rPr>
              <a:t>Patient Devices</a:t>
            </a:r>
            <a:endParaRPr lang="en-US" sz="3200" b="1">
              <a:solidFill>
                <a:schemeClr val="lt1"/>
              </a:solidFill>
              <a:latin typeface="Archivo"/>
              <a:cs typeface="Archivo"/>
              <a:sym typeface="Archivo"/>
            </a:endParaRPr>
          </a:p>
        </p:txBody>
      </p:sp>
      <p:pic>
        <p:nvPicPr>
          <p:cNvPr id="3" name="Picture 2"/>
          <p:cNvPicPr>
            <a:picLocks noChangeAspect="1"/>
          </p:cNvPicPr>
          <p:nvPr/>
        </p:nvPicPr>
        <p:blipFill>
          <a:blip r:embed="rId1"/>
          <a:stretch>
            <a:fillRect/>
          </a:stretch>
        </p:blipFill>
        <p:spPr>
          <a:xfrm>
            <a:off x="814626" y="1450054"/>
            <a:ext cx="1352739" cy="177189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2"/>
          <a:srcRect l="867" t="7921" r="-867"/>
          <a:stretch>
            <a:fillRect/>
          </a:stretch>
        </p:blipFill>
        <p:spPr>
          <a:xfrm>
            <a:off x="3355626" y="1450054"/>
            <a:ext cx="1714739" cy="1771897"/>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6094145" y="1450054"/>
            <a:ext cx="2528697" cy="1764927"/>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814625" y="3214981"/>
            <a:ext cx="135274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solidFill>
                  <a:schemeClr val="bg1"/>
                </a:solidFill>
                <a:latin typeface="Archivo"/>
              </a:rPr>
              <a:t>Body Temperature Sensor</a:t>
            </a:r>
            <a:endParaRPr lang="en-US">
              <a:solidFill>
                <a:schemeClr val="bg1"/>
              </a:solidFill>
              <a:latin typeface="Archivo"/>
            </a:endParaRPr>
          </a:p>
        </p:txBody>
      </p:sp>
      <p:sp>
        <p:nvSpPr>
          <p:cNvPr id="11" name="TextBox 10"/>
          <p:cNvSpPr txBox="1"/>
          <p:nvPr/>
        </p:nvSpPr>
        <p:spPr>
          <a:xfrm>
            <a:off x="3355625" y="3235396"/>
            <a:ext cx="17147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solidFill>
                  <a:schemeClr val="bg1"/>
                </a:solidFill>
                <a:latin typeface="Archivo"/>
              </a:rPr>
              <a:t>Oxygen Monitor</a:t>
            </a:r>
            <a:endParaRPr lang="en-US">
              <a:solidFill>
                <a:schemeClr val="bg1"/>
              </a:solidFill>
              <a:latin typeface="Archivo"/>
            </a:endParaRPr>
          </a:p>
        </p:txBody>
      </p:sp>
      <p:sp>
        <p:nvSpPr>
          <p:cNvPr id="12" name="TextBox 11"/>
          <p:cNvSpPr txBox="1"/>
          <p:nvPr/>
        </p:nvSpPr>
        <p:spPr>
          <a:xfrm>
            <a:off x="6094144" y="3235396"/>
            <a:ext cx="263426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solidFill>
                  <a:schemeClr val="bg1"/>
                </a:solidFill>
                <a:latin typeface="Archivo"/>
              </a:rPr>
              <a:t>Pulse Monitor</a:t>
            </a:r>
            <a:endParaRPr lang="en-US">
              <a:solidFill>
                <a:schemeClr val="bg1"/>
              </a:solidFill>
              <a:latin typeface="Archiv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oogle Shape;2013;p40"/>
          <p:cNvGrpSpPr/>
          <p:nvPr/>
        </p:nvGrpSpPr>
        <p:grpSpPr>
          <a:xfrm rot="20746511" flipH="1">
            <a:off x="7853274" y="-166338"/>
            <a:ext cx="1395647" cy="1685959"/>
            <a:chOff x="-800109" y="3421521"/>
            <a:chExt cx="3068580" cy="3304773"/>
          </a:xfrm>
        </p:grpSpPr>
        <p:sp>
          <p:nvSpPr>
            <p:cNvPr id="27" name="Google Shape;2014;p40"/>
            <p:cNvSpPr/>
            <p:nvPr/>
          </p:nvSpPr>
          <p:spPr>
            <a:xfrm>
              <a:off x="-648166" y="3541695"/>
              <a:ext cx="2916637"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8" name="Google Shape;2015;p40"/>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2016;p40"/>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2017;p40"/>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2018;p40"/>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2019;p40"/>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2020;p40"/>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2021;p40"/>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2022;p40"/>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6" name="Google Shape;2023;p40"/>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2024;p40"/>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2025;p40"/>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9" name="Google Shape;2026;p40"/>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 name="Google Shape;2027;p40"/>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2028;p40"/>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2029;p40"/>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3" name="Google Shape;2030;p40"/>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4" name="Google Shape;2031;p40"/>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2032;p40"/>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46" name="TextBox 45"/>
          <p:cNvSpPr txBox="1"/>
          <p:nvPr/>
        </p:nvSpPr>
        <p:spPr>
          <a:xfrm>
            <a:off x="892098" y="262239"/>
            <a:ext cx="7310771" cy="584775"/>
          </a:xfrm>
          <a:prstGeom prst="rect">
            <a:avLst/>
          </a:prstGeom>
          <a:noFill/>
        </p:spPr>
        <p:txBody>
          <a:bodyPr wrap="square">
            <a:spAutoFit/>
          </a:bodyPr>
          <a:lstStyle/>
          <a:p>
            <a:pPr algn="ctr">
              <a:buClr>
                <a:schemeClr val="lt1"/>
              </a:buClr>
              <a:buSzPts val="2800"/>
            </a:pPr>
            <a:r>
              <a:rPr lang="en-US" sz="3200" b="1">
                <a:solidFill>
                  <a:schemeClr val="lt1"/>
                </a:solidFill>
                <a:latin typeface="Archivo"/>
                <a:cs typeface="Archivo"/>
                <a:sym typeface="Archivo"/>
              </a:rPr>
              <a:t>Body Temperature Sensor</a:t>
            </a:r>
            <a:endParaRPr lang="en-US" sz="3200" b="1">
              <a:solidFill>
                <a:schemeClr val="lt1"/>
              </a:solidFill>
              <a:latin typeface="Archivo"/>
              <a:cs typeface="Archivo"/>
              <a:sym typeface="Archivo"/>
            </a:endParaRPr>
          </a:p>
        </p:txBody>
      </p:sp>
      <p:pic>
        <p:nvPicPr>
          <p:cNvPr id="4" name="Picture 3"/>
          <p:cNvPicPr>
            <a:picLocks noChangeAspect="1"/>
          </p:cNvPicPr>
          <p:nvPr/>
        </p:nvPicPr>
        <p:blipFill rotWithShape="1">
          <a:blip r:embed="rId1"/>
          <a:srcRect l="15983" r="7380"/>
          <a:stretch>
            <a:fillRect/>
          </a:stretch>
        </p:blipFill>
        <p:spPr>
          <a:xfrm>
            <a:off x="995634" y="1511597"/>
            <a:ext cx="1694986" cy="1953313"/>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2"/>
          <a:stretch>
            <a:fillRect/>
          </a:stretch>
        </p:blipFill>
        <p:spPr>
          <a:xfrm>
            <a:off x="6541350" y="1511598"/>
            <a:ext cx="1832738" cy="1953313"/>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3"/>
          <a:stretch>
            <a:fillRect/>
          </a:stretch>
        </p:blipFill>
        <p:spPr>
          <a:xfrm>
            <a:off x="3634907" y="1503565"/>
            <a:ext cx="1962151" cy="1953313"/>
          </a:xfrm>
          <a:prstGeom prst="rect">
            <a:avLst/>
          </a:prstGeom>
          <a:ln>
            <a:noFill/>
          </a:ln>
          <a:effectLst>
            <a:outerShdw blurRad="292100" dist="139700" dir="2700000" algn="tl" rotWithShape="0">
              <a:srgbClr val="333333">
                <a:alpha val="65000"/>
              </a:srgbClr>
            </a:outerShdw>
          </a:effectLst>
        </p:spPr>
      </p:pic>
      <p:sp>
        <p:nvSpPr>
          <p:cNvPr id="15" name="Google Shape;2525;p59"/>
          <p:cNvSpPr/>
          <p:nvPr/>
        </p:nvSpPr>
        <p:spPr>
          <a:xfrm>
            <a:off x="1611213" y="1561362"/>
            <a:ext cx="772500" cy="77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a typeface="Archivo"/>
              <a:cs typeface="Archivo"/>
              <a:sym typeface="Archivo"/>
            </a:endParaRPr>
          </a:p>
        </p:txBody>
      </p:sp>
      <p:sp>
        <p:nvSpPr>
          <p:cNvPr id="16" name="Google Shape;2526;p59"/>
          <p:cNvSpPr/>
          <p:nvPr/>
        </p:nvSpPr>
        <p:spPr>
          <a:xfrm>
            <a:off x="1611213" y="3280562"/>
            <a:ext cx="772500" cy="77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a typeface="Archivo"/>
              <a:cs typeface="Archivo"/>
              <a:sym typeface="Archivo"/>
            </a:endParaRPr>
          </a:p>
        </p:txBody>
      </p:sp>
      <p:sp>
        <p:nvSpPr>
          <p:cNvPr id="70" name="TextBox 69"/>
          <p:cNvSpPr txBox="1"/>
          <p:nvPr/>
        </p:nvSpPr>
        <p:spPr>
          <a:xfrm>
            <a:off x="3758612" y="3541684"/>
            <a:ext cx="17147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solidFill>
                  <a:srgbClr val="FF0000"/>
                </a:solidFill>
                <a:latin typeface="Archivo"/>
              </a:rPr>
              <a:t>Above</a:t>
            </a:r>
            <a:r>
              <a:rPr lang="en-US">
                <a:solidFill>
                  <a:schemeClr val="bg1"/>
                </a:solidFill>
                <a:latin typeface="Archivo"/>
              </a:rPr>
              <a:t> Threshold</a:t>
            </a:r>
            <a:endParaRPr lang="en-US">
              <a:solidFill>
                <a:schemeClr val="bg1"/>
              </a:solidFill>
              <a:latin typeface="Archivo"/>
            </a:endParaRPr>
          </a:p>
        </p:txBody>
      </p:sp>
      <p:sp>
        <p:nvSpPr>
          <p:cNvPr id="72" name="TextBox 71"/>
          <p:cNvSpPr txBox="1"/>
          <p:nvPr/>
        </p:nvSpPr>
        <p:spPr>
          <a:xfrm>
            <a:off x="1003621" y="3541684"/>
            <a:ext cx="17147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solidFill>
                  <a:srgbClr val="92D050"/>
                </a:solidFill>
                <a:latin typeface="Archivo"/>
              </a:rPr>
              <a:t>Normal </a:t>
            </a:r>
            <a:r>
              <a:rPr lang="en-US">
                <a:solidFill>
                  <a:schemeClr val="bg1"/>
                </a:solidFill>
                <a:latin typeface="Archivo"/>
              </a:rPr>
              <a:t>Range</a:t>
            </a:r>
            <a:endParaRPr lang="en-US">
              <a:solidFill>
                <a:schemeClr val="bg1"/>
              </a:solidFill>
              <a:latin typeface="Archivo"/>
            </a:endParaRPr>
          </a:p>
        </p:txBody>
      </p:sp>
      <p:sp>
        <p:nvSpPr>
          <p:cNvPr id="73" name="TextBox 72"/>
          <p:cNvSpPr txBox="1"/>
          <p:nvPr/>
        </p:nvSpPr>
        <p:spPr>
          <a:xfrm>
            <a:off x="6482577" y="3541684"/>
            <a:ext cx="18915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solidFill>
                  <a:srgbClr val="002060"/>
                </a:solidFill>
                <a:latin typeface="Archivo"/>
              </a:rPr>
              <a:t>Below</a:t>
            </a:r>
            <a:r>
              <a:rPr lang="en-US">
                <a:solidFill>
                  <a:schemeClr val="bg1"/>
                </a:solidFill>
                <a:latin typeface="Archivo"/>
              </a:rPr>
              <a:t> Threshold</a:t>
            </a:r>
            <a:endParaRPr lang="en-US">
              <a:solidFill>
                <a:schemeClr val="bg1"/>
              </a:solidFill>
              <a:latin typeface="Archiv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oogle Shape;2013;p40"/>
          <p:cNvGrpSpPr/>
          <p:nvPr/>
        </p:nvGrpSpPr>
        <p:grpSpPr>
          <a:xfrm rot="10800000" flipH="1">
            <a:off x="7964924" y="-196074"/>
            <a:ext cx="1395647" cy="1685959"/>
            <a:chOff x="-800109" y="3421521"/>
            <a:chExt cx="3068580" cy="3304773"/>
          </a:xfrm>
        </p:grpSpPr>
        <p:sp>
          <p:nvSpPr>
            <p:cNvPr id="27" name="Google Shape;2014;p40"/>
            <p:cNvSpPr/>
            <p:nvPr/>
          </p:nvSpPr>
          <p:spPr>
            <a:xfrm>
              <a:off x="-648166" y="3541695"/>
              <a:ext cx="2916637"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8" name="Google Shape;2015;p40"/>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2016;p40"/>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2017;p40"/>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2018;p40"/>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2019;p40"/>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2020;p40"/>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2021;p40"/>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2022;p40"/>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6" name="Google Shape;2023;p40"/>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2024;p40"/>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2025;p40"/>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9" name="Google Shape;2026;p40"/>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 name="Google Shape;2027;p40"/>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2028;p40"/>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2029;p40"/>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3" name="Google Shape;2030;p40"/>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4" name="Google Shape;2031;p40"/>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2032;p40"/>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46" name="TextBox 45"/>
          <p:cNvSpPr txBox="1"/>
          <p:nvPr/>
        </p:nvSpPr>
        <p:spPr>
          <a:xfrm>
            <a:off x="892098" y="262239"/>
            <a:ext cx="7310771" cy="584775"/>
          </a:xfrm>
          <a:prstGeom prst="rect">
            <a:avLst/>
          </a:prstGeom>
          <a:noFill/>
        </p:spPr>
        <p:txBody>
          <a:bodyPr wrap="square">
            <a:spAutoFit/>
          </a:bodyPr>
          <a:lstStyle/>
          <a:p>
            <a:pPr algn="ctr">
              <a:buClr>
                <a:schemeClr val="lt1"/>
              </a:buClr>
              <a:buSzPts val="2800"/>
            </a:pPr>
            <a:r>
              <a:rPr lang="en-US" sz="3200" b="1">
                <a:solidFill>
                  <a:schemeClr val="lt1"/>
                </a:solidFill>
                <a:latin typeface="Archivo"/>
                <a:cs typeface="Archivo"/>
                <a:sym typeface="Archivo"/>
              </a:rPr>
              <a:t>Oxygen + Pulse Rate Monitors</a:t>
            </a:r>
            <a:endParaRPr lang="en-US" sz="3200" b="1">
              <a:solidFill>
                <a:schemeClr val="lt1"/>
              </a:solidFill>
              <a:latin typeface="Archivo"/>
              <a:cs typeface="Archivo"/>
              <a:sym typeface="Archivo"/>
            </a:endParaRPr>
          </a:p>
        </p:txBody>
      </p:sp>
      <p:sp>
        <p:nvSpPr>
          <p:cNvPr id="15" name="Google Shape;2525;p59"/>
          <p:cNvSpPr/>
          <p:nvPr/>
        </p:nvSpPr>
        <p:spPr>
          <a:xfrm>
            <a:off x="1745283" y="1606748"/>
            <a:ext cx="772500" cy="77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a typeface="Archivo"/>
              <a:cs typeface="Archivo"/>
              <a:sym typeface="Archivo"/>
            </a:endParaRPr>
          </a:p>
        </p:txBody>
      </p:sp>
      <p:sp>
        <p:nvSpPr>
          <p:cNvPr id="16" name="Google Shape;2526;p59"/>
          <p:cNvSpPr/>
          <p:nvPr/>
        </p:nvSpPr>
        <p:spPr>
          <a:xfrm>
            <a:off x="1745283" y="3325948"/>
            <a:ext cx="772500" cy="77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a typeface="Archivo"/>
              <a:cs typeface="Archivo"/>
              <a:sym typeface="Archivo"/>
            </a:endParaRPr>
          </a:p>
        </p:txBody>
      </p:sp>
      <p:sp>
        <p:nvSpPr>
          <p:cNvPr id="72" name="TextBox 71"/>
          <p:cNvSpPr txBox="1"/>
          <p:nvPr/>
        </p:nvSpPr>
        <p:spPr>
          <a:xfrm>
            <a:off x="1026168" y="3587070"/>
            <a:ext cx="17147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solidFill>
                  <a:srgbClr val="92D050"/>
                </a:solidFill>
                <a:latin typeface="Archivo"/>
              </a:rPr>
              <a:t>Normal </a:t>
            </a:r>
            <a:r>
              <a:rPr lang="en-US">
                <a:solidFill>
                  <a:schemeClr val="bg1"/>
                </a:solidFill>
                <a:latin typeface="Archivo"/>
              </a:rPr>
              <a:t>Readings</a:t>
            </a:r>
            <a:endParaRPr lang="en-US">
              <a:solidFill>
                <a:schemeClr val="bg1"/>
              </a:solidFill>
              <a:latin typeface="Archivo"/>
            </a:endParaRPr>
          </a:p>
        </p:txBody>
      </p:sp>
      <p:pic>
        <p:nvPicPr>
          <p:cNvPr id="3" name="Picture 2"/>
          <p:cNvPicPr>
            <a:picLocks noChangeAspect="1"/>
          </p:cNvPicPr>
          <p:nvPr/>
        </p:nvPicPr>
        <p:blipFill rotWithShape="1">
          <a:blip r:embed="rId1"/>
          <a:srcRect t="8137"/>
          <a:stretch>
            <a:fillRect/>
          </a:stretch>
        </p:blipFill>
        <p:spPr>
          <a:xfrm>
            <a:off x="351258" y="1435975"/>
            <a:ext cx="3109109" cy="194814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2"/>
          <a:stretch>
            <a:fillRect/>
          </a:stretch>
        </p:blipFill>
        <p:spPr>
          <a:xfrm>
            <a:off x="4232375" y="1441769"/>
            <a:ext cx="3293337" cy="1900805"/>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3954541" y="3587070"/>
            <a:ext cx="484227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solidFill>
                  <a:srgbClr val="FF0000"/>
                </a:solidFill>
                <a:latin typeface="Archivo"/>
              </a:rPr>
              <a:t>Abnormal Readings </a:t>
            </a:r>
            <a:r>
              <a:rPr lang="en-US">
                <a:solidFill>
                  <a:schemeClr val="bg1"/>
                </a:solidFill>
                <a:latin typeface="Archivo"/>
              </a:rPr>
              <a:t>trigger alarms to alert nurses</a:t>
            </a:r>
            <a:endParaRPr lang="en-US">
              <a:solidFill>
                <a:srgbClr val="FF0000"/>
              </a:solidFill>
              <a:latin typeface="Archivo"/>
            </a:endParaRPr>
          </a:p>
        </p:txBody>
      </p:sp>
      <p:pic>
        <p:nvPicPr>
          <p:cNvPr id="12" name="Picture 11"/>
          <p:cNvPicPr>
            <a:picLocks noChangeAspect="1"/>
          </p:cNvPicPr>
          <p:nvPr/>
        </p:nvPicPr>
        <p:blipFill>
          <a:blip r:embed="rId3"/>
          <a:stretch>
            <a:fillRect/>
          </a:stretch>
        </p:blipFill>
        <p:spPr>
          <a:xfrm>
            <a:off x="7718995" y="1734382"/>
            <a:ext cx="1157449" cy="1319397"/>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Google Shape;2011;p40"/>
          <p:cNvSpPr txBox="1">
            <a:spLocks noGrp="1"/>
          </p:cNvSpPr>
          <p:nvPr>
            <p:ph type="title"/>
          </p:nvPr>
        </p:nvSpPr>
        <p:spPr>
          <a:xfrm>
            <a:off x="3084003" y="1802700"/>
            <a:ext cx="5807236" cy="15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Network Topology</a:t>
            </a:r>
            <a:endParaRPr lang="en-GB"/>
          </a:p>
        </p:txBody>
      </p:sp>
      <p:sp>
        <p:nvSpPr>
          <p:cNvPr id="2012" name="Google Shape;2012;p40"/>
          <p:cNvSpPr txBox="1">
            <a:spLocks noGrp="1"/>
          </p:cNvSpPr>
          <p:nvPr>
            <p:ph type="title" idx="2"/>
          </p:nvPr>
        </p:nvSpPr>
        <p:spPr>
          <a:xfrm>
            <a:off x="1725297" y="1802700"/>
            <a:ext cx="1206300" cy="15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grpSp>
        <p:nvGrpSpPr>
          <p:cNvPr id="2013" name="Google Shape;2013;p40"/>
          <p:cNvGrpSpPr/>
          <p:nvPr/>
        </p:nvGrpSpPr>
        <p:grpSpPr>
          <a:xfrm flipH="1">
            <a:off x="6870814" y="2768470"/>
            <a:ext cx="3643632" cy="3924087"/>
            <a:chOff x="-800109" y="3421521"/>
            <a:chExt cx="3068580" cy="3304772"/>
          </a:xfrm>
        </p:grpSpPr>
        <p:sp>
          <p:nvSpPr>
            <p:cNvPr id="2014" name="Google Shape;2014;p40"/>
            <p:cNvSpPr/>
            <p:nvPr/>
          </p:nvSpPr>
          <p:spPr>
            <a:xfrm>
              <a:off x="-648165" y="3541695"/>
              <a:ext cx="2916636"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015" name="Google Shape;2015;p40"/>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16" name="Google Shape;2016;p40"/>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17" name="Google Shape;2017;p40"/>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18" name="Google Shape;2018;p40"/>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19" name="Google Shape;2019;p40"/>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0" name="Google Shape;2020;p40"/>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1" name="Google Shape;2021;p40"/>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2" name="Google Shape;2022;p40"/>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023" name="Google Shape;2023;p40"/>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4" name="Google Shape;2024;p40"/>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5" name="Google Shape;2025;p40"/>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026" name="Google Shape;2026;p40"/>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7" name="Google Shape;2027;p40"/>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8" name="Google Shape;2028;p40"/>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9" name="Google Shape;2029;p40"/>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0" name="Google Shape;2030;p40"/>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1" name="Google Shape;2031;p40"/>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2" name="Google Shape;2032;p40"/>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033" name="Google Shape;2033;p40"/>
          <p:cNvGrpSpPr/>
          <p:nvPr/>
        </p:nvGrpSpPr>
        <p:grpSpPr>
          <a:xfrm>
            <a:off x="-927021" y="3317772"/>
            <a:ext cx="2689833" cy="2612830"/>
            <a:chOff x="-916554" y="3223569"/>
            <a:chExt cx="2689833" cy="2612830"/>
          </a:xfrm>
        </p:grpSpPr>
        <p:sp>
          <p:nvSpPr>
            <p:cNvPr id="2034" name="Google Shape;2034;p40"/>
            <p:cNvSpPr/>
            <p:nvPr/>
          </p:nvSpPr>
          <p:spPr>
            <a:xfrm rot="6331355">
              <a:off x="-620750" y="3425544"/>
              <a:ext cx="2098226" cy="2208879"/>
            </a:xfrm>
            <a:custGeom>
              <a:avLst/>
              <a:gdLst/>
              <a:ahLst/>
              <a:cxnLst/>
              <a:rect l="l" t="t" r="r" b="b"/>
              <a:pathLst>
                <a:path w="2010" h="2116" extrusionOk="0">
                  <a:moveTo>
                    <a:pt x="1990" y="1515"/>
                  </a:moveTo>
                  <a:lnTo>
                    <a:pt x="1295" y="2103"/>
                  </a:lnTo>
                  <a:cubicBezTo>
                    <a:pt x="1271" y="2123"/>
                    <a:pt x="1235" y="2120"/>
                    <a:pt x="1214" y="2096"/>
                  </a:cubicBezTo>
                  <a:lnTo>
                    <a:pt x="13" y="682"/>
                  </a:lnTo>
                  <a:cubicBezTo>
                    <a:pt x="-7" y="658"/>
                    <a:pt x="-4" y="622"/>
                    <a:pt x="20" y="601"/>
                  </a:cubicBezTo>
                  <a:lnTo>
                    <a:pt x="714" y="13"/>
                  </a:lnTo>
                  <a:cubicBezTo>
                    <a:pt x="738" y="-7"/>
                    <a:pt x="775" y="-4"/>
                    <a:pt x="795" y="20"/>
                  </a:cubicBezTo>
                  <a:lnTo>
                    <a:pt x="1996" y="1434"/>
                  </a:lnTo>
                  <a:cubicBezTo>
                    <a:pt x="2017" y="1458"/>
                    <a:pt x="2014" y="1494"/>
                    <a:pt x="1990" y="151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5" name="Google Shape;2035;p40"/>
            <p:cNvSpPr/>
            <p:nvPr/>
          </p:nvSpPr>
          <p:spPr>
            <a:xfrm rot="6331355">
              <a:off x="-579535" y="3465874"/>
              <a:ext cx="2016802" cy="2128499"/>
            </a:xfrm>
            <a:custGeom>
              <a:avLst/>
              <a:gdLst/>
              <a:ahLst/>
              <a:cxnLst/>
              <a:rect l="l" t="t" r="r" b="b"/>
              <a:pathLst>
                <a:path w="1932" h="2039" extrusionOk="0">
                  <a:moveTo>
                    <a:pt x="1912" y="1475"/>
                  </a:moveTo>
                  <a:lnTo>
                    <a:pt x="1261" y="2026"/>
                  </a:lnTo>
                  <a:cubicBezTo>
                    <a:pt x="1238" y="2046"/>
                    <a:pt x="1203" y="2043"/>
                    <a:pt x="1184" y="2020"/>
                  </a:cubicBezTo>
                  <a:lnTo>
                    <a:pt x="13" y="642"/>
                  </a:lnTo>
                  <a:cubicBezTo>
                    <a:pt x="-7" y="619"/>
                    <a:pt x="-4" y="585"/>
                    <a:pt x="19" y="565"/>
                  </a:cubicBezTo>
                  <a:lnTo>
                    <a:pt x="671" y="14"/>
                  </a:lnTo>
                  <a:cubicBezTo>
                    <a:pt x="694" y="-6"/>
                    <a:pt x="728" y="-3"/>
                    <a:pt x="748" y="20"/>
                  </a:cubicBezTo>
                  <a:lnTo>
                    <a:pt x="1918" y="1398"/>
                  </a:lnTo>
                  <a:cubicBezTo>
                    <a:pt x="1938" y="1421"/>
                    <a:pt x="1935" y="1455"/>
                    <a:pt x="1912" y="147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6" name="Google Shape;2036;p40"/>
            <p:cNvSpPr/>
            <p:nvPr/>
          </p:nvSpPr>
          <p:spPr>
            <a:xfrm rot="6331355">
              <a:off x="508878" y="3588018"/>
              <a:ext cx="419645" cy="1466670"/>
            </a:xfrm>
            <a:custGeom>
              <a:avLst/>
              <a:gdLst/>
              <a:ahLst/>
              <a:cxnLst/>
              <a:rect l="l" t="t" r="r" b="b"/>
              <a:pathLst>
                <a:path w="402" h="1405" extrusionOk="0">
                  <a:moveTo>
                    <a:pt x="250" y="1405"/>
                  </a:moveTo>
                  <a:cubicBezTo>
                    <a:pt x="250" y="1405"/>
                    <a:pt x="693" y="921"/>
                    <a:pt x="67" y="0"/>
                  </a:cubicBezTo>
                  <a:cubicBezTo>
                    <a:pt x="67" y="0"/>
                    <a:pt x="301" y="802"/>
                    <a:pt x="0" y="1109"/>
                  </a:cubicBezTo>
                  <a:lnTo>
                    <a:pt x="250" y="1405"/>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7" name="Google Shape;2037;p40"/>
            <p:cNvSpPr/>
            <p:nvPr/>
          </p:nvSpPr>
          <p:spPr>
            <a:xfrm rot="6331355">
              <a:off x="-182210" y="4038266"/>
              <a:ext cx="557439" cy="1672317"/>
            </a:xfrm>
            <a:custGeom>
              <a:avLst/>
              <a:gdLst/>
              <a:ahLst/>
              <a:cxnLst/>
              <a:rect l="l" t="t" r="r" b="b"/>
              <a:pathLst>
                <a:path w="534" h="1602" extrusionOk="0">
                  <a:moveTo>
                    <a:pt x="326" y="384"/>
                  </a:moveTo>
                  <a:lnTo>
                    <a:pt x="534" y="1272"/>
                  </a:lnTo>
                  <a:lnTo>
                    <a:pt x="159" y="1589"/>
                  </a:lnTo>
                  <a:cubicBezTo>
                    <a:pt x="136" y="1609"/>
                    <a:pt x="101" y="1606"/>
                    <a:pt x="82" y="1583"/>
                  </a:cubicBezTo>
                  <a:lnTo>
                    <a:pt x="0" y="1487"/>
                  </a:lnTo>
                  <a:lnTo>
                    <a:pt x="0" y="0"/>
                  </a:lnTo>
                  <a:lnTo>
                    <a:pt x="326" y="384"/>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8" name="Google Shape;2038;p40"/>
            <p:cNvSpPr/>
            <p:nvPr/>
          </p:nvSpPr>
          <p:spPr>
            <a:xfrm rot="6331355">
              <a:off x="881171" y="3868790"/>
              <a:ext cx="227569" cy="226525"/>
            </a:xfrm>
            <a:custGeom>
              <a:avLst/>
              <a:gdLst/>
              <a:ahLst/>
              <a:cxnLst/>
              <a:rect l="l" t="t" r="r" b="b"/>
              <a:pathLst>
                <a:path w="218" h="217" extrusionOk="0">
                  <a:moveTo>
                    <a:pt x="213" y="78"/>
                  </a:moveTo>
                  <a:cubicBezTo>
                    <a:pt x="231" y="135"/>
                    <a:pt x="198" y="196"/>
                    <a:pt x="140" y="213"/>
                  </a:cubicBezTo>
                  <a:cubicBezTo>
                    <a:pt x="82" y="230"/>
                    <a:pt x="22" y="197"/>
                    <a:pt x="5" y="140"/>
                  </a:cubicBezTo>
                  <a:cubicBezTo>
                    <a:pt x="-12" y="82"/>
                    <a:pt x="21" y="22"/>
                    <a:pt x="78" y="5"/>
                  </a:cubicBezTo>
                  <a:cubicBezTo>
                    <a:pt x="136" y="-12"/>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9" name="Google Shape;2039;p40"/>
            <p:cNvSpPr/>
            <p:nvPr/>
          </p:nvSpPr>
          <p:spPr>
            <a:xfrm rot="6331355">
              <a:off x="894239" y="3881699"/>
              <a:ext cx="200428" cy="200428"/>
            </a:xfrm>
            <a:custGeom>
              <a:avLst/>
              <a:gdLst/>
              <a:ahLst/>
              <a:cxnLst/>
              <a:rect l="l" t="t" r="r" b="b"/>
              <a:pathLst>
                <a:path w="192" h="192" extrusionOk="0">
                  <a:moveTo>
                    <a:pt x="188" y="69"/>
                  </a:moveTo>
                  <a:cubicBezTo>
                    <a:pt x="203" y="119"/>
                    <a:pt x="174" y="172"/>
                    <a:pt x="123" y="188"/>
                  </a:cubicBezTo>
                  <a:cubicBezTo>
                    <a:pt x="72" y="203"/>
                    <a:pt x="19" y="174"/>
                    <a:pt x="4" y="123"/>
                  </a:cubicBezTo>
                  <a:cubicBezTo>
                    <a:pt x="-11" y="72"/>
                    <a:pt x="18" y="19"/>
                    <a:pt x="69" y="4"/>
                  </a:cubicBezTo>
                  <a:cubicBezTo>
                    <a:pt x="120"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0" name="Google Shape;2040;p40"/>
            <p:cNvSpPr/>
            <p:nvPr/>
          </p:nvSpPr>
          <p:spPr>
            <a:xfrm rot="6331355">
              <a:off x="908695" y="3896434"/>
              <a:ext cx="172242" cy="172242"/>
            </a:xfrm>
            <a:custGeom>
              <a:avLst/>
              <a:gdLst/>
              <a:ahLst/>
              <a:cxnLst/>
              <a:rect l="l" t="t" r="r" b="b"/>
              <a:pathLst>
                <a:path w="165" h="165" extrusionOk="0">
                  <a:moveTo>
                    <a:pt x="161" y="59"/>
                  </a:moveTo>
                  <a:cubicBezTo>
                    <a:pt x="174" y="103"/>
                    <a:pt x="149" y="149"/>
                    <a:pt x="105" y="162"/>
                  </a:cubicBezTo>
                  <a:cubicBezTo>
                    <a:pt x="62" y="175"/>
                    <a:pt x="16" y="150"/>
                    <a:pt x="3" y="106"/>
                  </a:cubicBezTo>
                  <a:cubicBezTo>
                    <a:pt x="-10" y="62"/>
                    <a:pt x="15" y="17"/>
                    <a:pt x="59" y="4"/>
                  </a:cubicBezTo>
                  <a:cubicBezTo>
                    <a:pt x="102" y="-9"/>
                    <a:pt x="148" y="16"/>
                    <a:pt x="161"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1" name="Google Shape;2041;p40"/>
            <p:cNvSpPr/>
            <p:nvPr/>
          </p:nvSpPr>
          <p:spPr>
            <a:xfrm rot="6331355">
              <a:off x="886811" y="3944174"/>
              <a:ext cx="213998" cy="76204"/>
            </a:xfrm>
            <a:custGeom>
              <a:avLst/>
              <a:gdLst/>
              <a:ahLst/>
              <a:cxnLst/>
              <a:rect l="l" t="t" r="r" b="b"/>
              <a:pathLst>
                <a:path w="205" h="73" extrusionOk="0">
                  <a:moveTo>
                    <a:pt x="205" y="13"/>
                  </a:moveTo>
                  <a:lnTo>
                    <a:pt x="4" y="73"/>
                  </a:lnTo>
                  <a:lnTo>
                    <a:pt x="0" y="60"/>
                  </a:lnTo>
                  <a:lnTo>
                    <a:pt x="201" y="0"/>
                  </a:lnTo>
                  <a:lnTo>
                    <a:pt x="205"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2" name="Google Shape;2042;p40"/>
            <p:cNvSpPr/>
            <p:nvPr/>
          </p:nvSpPr>
          <p:spPr>
            <a:xfrm rot="6331355">
              <a:off x="893571" y="3950102"/>
              <a:ext cx="194164" cy="63678"/>
            </a:xfrm>
            <a:custGeom>
              <a:avLst/>
              <a:gdLst/>
              <a:ahLst/>
              <a:cxnLst/>
              <a:rect l="l" t="t" r="r" b="b"/>
              <a:pathLst>
                <a:path w="186" h="61" extrusionOk="0">
                  <a:moveTo>
                    <a:pt x="185" y="0"/>
                  </a:moveTo>
                  <a:cubicBezTo>
                    <a:pt x="185" y="3"/>
                    <a:pt x="186" y="5"/>
                    <a:pt x="186" y="7"/>
                  </a:cubicBezTo>
                  <a:lnTo>
                    <a:pt x="3" y="61"/>
                  </a:lnTo>
                  <a:cubicBezTo>
                    <a:pt x="2" y="59"/>
                    <a:pt x="1" y="57"/>
                    <a:pt x="0" y="55"/>
                  </a:cubicBezTo>
                  <a:lnTo>
                    <a:pt x="185"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3" name="Google Shape;2043;p40"/>
            <p:cNvSpPr/>
            <p:nvPr/>
          </p:nvSpPr>
          <p:spPr>
            <a:xfrm rot="6331355">
              <a:off x="809850" y="3883295"/>
              <a:ext cx="257842" cy="243227"/>
            </a:xfrm>
            <a:custGeom>
              <a:avLst/>
              <a:gdLst/>
              <a:ahLst/>
              <a:cxnLst/>
              <a:rect l="l" t="t" r="r" b="b"/>
              <a:pathLst>
                <a:path w="247" h="233" extrusionOk="0">
                  <a:moveTo>
                    <a:pt x="241" y="60"/>
                  </a:moveTo>
                  <a:cubicBezTo>
                    <a:pt x="262" y="132"/>
                    <a:pt x="221" y="206"/>
                    <a:pt x="150" y="228"/>
                  </a:cubicBezTo>
                  <a:cubicBezTo>
                    <a:pt x="92" y="245"/>
                    <a:pt x="31" y="221"/>
                    <a:pt x="0" y="173"/>
                  </a:cubicBezTo>
                  <a:cubicBezTo>
                    <a:pt x="33" y="204"/>
                    <a:pt x="82" y="217"/>
                    <a:pt x="129" y="203"/>
                  </a:cubicBezTo>
                  <a:cubicBezTo>
                    <a:pt x="201" y="182"/>
                    <a:pt x="241" y="107"/>
                    <a:pt x="220" y="36"/>
                  </a:cubicBezTo>
                  <a:cubicBezTo>
                    <a:pt x="216" y="23"/>
                    <a:pt x="211" y="11"/>
                    <a:pt x="203" y="0"/>
                  </a:cubicBezTo>
                  <a:cubicBezTo>
                    <a:pt x="221" y="16"/>
                    <a:pt x="234" y="37"/>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4" name="Google Shape;2044;p40"/>
            <p:cNvSpPr/>
            <p:nvPr/>
          </p:nvSpPr>
          <p:spPr>
            <a:xfrm rot="6331355">
              <a:off x="933516" y="3864534"/>
              <a:ext cx="212954" cy="199384"/>
            </a:xfrm>
            <a:custGeom>
              <a:avLst/>
              <a:gdLst/>
              <a:ahLst/>
              <a:cxnLst/>
              <a:rect l="l" t="t" r="r" b="b"/>
              <a:pathLst>
                <a:path w="204" h="191" extrusionOk="0">
                  <a:moveTo>
                    <a:pt x="5" y="142"/>
                  </a:moveTo>
                  <a:cubicBezTo>
                    <a:pt x="-12" y="83"/>
                    <a:pt x="21" y="22"/>
                    <a:pt x="80" y="5"/>
                  </a:cubicBezTo>
                  <a:cubicBezTo>
                    <a:pt x="128" y="-10"/>
                    <a:pt x="178" y="10"/>
                    <a:pt x="204" y="50"/>
                  </a:cubicBezTo>
                  <a:cubicBezTo>
                    <a:pt x="176" y="24"/>
                    <a:pt x="136" y="13"/>
                    <a:pt x="97" y="25"/>
                  </a:cubicBezTo>
                  <a:cubicBezTo>
                    <a:pt x="38" y="42"/>
                    <a:pt x="5" y="104"/>
                    <a:pt x="22" y="162"/>
                  </a:cubicBezTo>
                  <a:cubicBezTo>
                    <a:pt x="25" y="173"/>
                    <a:pt x="30" y="183"/>
                    <a:pt x="36" y="191"/>
                  </a:cubicBezTo>
                  <a:cubicBezTo>
                    <a:pt x="22" y="178"/>
                    <a:pt x="11" y="162"/>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5" name="Google Shape;2045;p40"/>
            <p:cNvSpPr/>
            <p:nvPr/>
          </p:nvSpPr>
          <p:spPr>
            <a:xfrm rot="6331355">
              <a:off x="1098158" y="4339671"/>
              <a:ext cx="227569" cy="226525"/>
            </a:xfrm>
            <a:custGeom>
              <a:avLst/>
              <a:gdLst/>
              <a:ahLst/>
              <a:cxnLst/>
              <a:rect l="l" t="t" r="r" b="b"/>
              <a:pathLst>
                <a:path w="218" h="217" extrusionOk="0">
                  <a:moveTo>
                    <a:pt x="83" y="214"/>
                  </a:moveTo>
                  <a:cubicBezTo>
                    <a:pt x="25" y="200"/>
                    <a:pt x="-11" y="141"/>
                    <a:pt x="4" y="83"/>
                  </a:cubicBezTo>
                  <a:cubicBezTo>
                    <a:pt x="18" y="24"/>
                    <a:pt x="77" y="-11"/>
                    <a:pt x="135" y="3"/>
                  </a:cubicBezTo>
                  <a:cubicBezTo>
                    <a:pt x="194" y="18"/>
                    <a:pt x="229" y="77"/>
                    <a:pt x="215" y="135"/>
                  </a:cubicBezTo>
                  <a:cubicBezTo>
                    <a:pt x="200" y="193"/>
                    <a:pt x="141" y="228"/>
                    <a:pt x="83" y="214"/>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6" name="Google Shape;2046;p40"/>
            <p:cNvSpPr/>
            <p:nvPr/>
          </p:nvSpPr>
          <p:spPr>
            <a:xfrm rot="6331355">
              <a:off x="1111226" y="4352580"/>
              <a:ext cx="200428" cy="200428"/>
            </a:xfrm>
            <a:custGeom>
              <a:avLst/>
              <a:gdLst/>
              <a:ahLst/>
              <a:cxnLst/>
              <a:rect l="l" t="t" r="r" b="b"/>
              <a:pathLst>
                <a:path w="192" h="192" extrusionOk="0">
                  <a:moveTo>
                    <a:pt x="73" y="189"/>
                  </a:moveTo>
                  <a:cubicBezTo>
                    <a:pt x="22" y="176"/>
                    <a:pt x="-10" y="124"/>
                    <a:pt x="3" y="73"/>
                  </a:cubicBezTo>
                  <a:cubicBezTo>
                    <a:pt x="16" y="21"/>
                    <a:pt x="68" y="-10"/>
                    <a:pt x="119" y="3"/>
                  </a:cubicBezTo>
                  <a:cubicBezTo>
                    <a:pt x="171" y="15"/>
                    <a:pt x="202" y="67"/>
                    <a:pt x="190" y="119"/>
                  </a:cubicBezTo>
                  <a:cubicBezTo>
                    <a:pt x="177" y="170"/>
                    <a:pt x="125" y="202"/>
                    <a:pt x="73" y="18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7" name="Google Shape;2047;p40"/>
            <p:cNvSpPr/>
            <p:nvPr/>
          </p:nvSpPr>
          <p:spPr>
            <a:xfrm rot="6331355">
              <a:off x="1125682" y="4367315"/>
              <a:ext cx="172242" cy="172242"/>
            </a:xfrm>
            <a:custGeom>
              <a:avLst/>
              <a:gdLst/>
              <a:ahLst/>
              <a:cxnLst/>
              <a:rect l="l" t="t" r="r" b="b"/>
              <a:pathLst>
                <a:path w="165" h="165" extrusionOk="0">
                  <a:moveTo>
                    <a:pt x="63" y="163"/>
                  </a:moveTo>
                  <a:cubicBezTo>
                    <a:pt x="18" y="152"/>
                    <a:pt x="-9" y="107"/>
                    <a:pt x="2" y="63"/>
                  </a:cubicBezTo>
                  <a:cubicBezTo>
                    <a:pt x="13" y="19"/>
                    <a:pt x="58" y="-8"/>
                    <a:pt x="102" y="3"/>
                  </a:cubicBezTo>
                  <a:cubicBezTo>
                    <a:pt x="146" y="14"/>
                    <a:pt x="173" y="58"/>
                    <a:pt x="162" y="102"/>
                  </a:cubicBezTo>
                  <a:cubicBezTo>
                    <a:pt x="151" y="147"/>
                    <a:pt x="107" y="174"/>
                    <a:pt x="63" y="163"/>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8" name="Google Shape;2048;p40"/>
            <p:cNvSpPr/>
            <p:nvPr/>
          </p:nvSpPr>
          <p:spPr>
            <a:xfrm rot="6331355">
              <a:off x="1179199" y="4344388"/>
              <a:ext cx="65765" cy="216086"/>
            </a:xfrm>
            <a:custGeom>
              <a:avLst/>
              <a:gdLst/>
              <a:ahLst/>
              <a:cxnLst/>
              <a:rect l="l" t="t" r="r" b="b"/>
              <a:pathLst>
                <a:path w="63" h="207" extrusionOk="0">
                  <a:moveTo>
                    <a:pt x="0" y="203"/>
                  </a:moveTo>
                  <a:lnTo>
                    <a:pt x="50" y="0"/>
                  </a:lnTo>
                  <a:lnTo>
                    <a:pt x="63" y="3"/>
                  </a:lnTo>
                  <a:lnTo>
                    <a:pt x="13" y="207"/>
                  </a:lnTo>
                  <a:lnTo>
                    <a:pt x="0" y="203"/>
                  </a:lnTo>
                  <a:close/>
                </a:path>
              </a:pathLst>
            </a:custGeom>
            <a:solidFill>
              <a:schemeClr val="lt2"/>
            </a:solidFill>
            <a:ln>
              <a:noFill/>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9" name="Google Shape;2049;p40"/>
            <p:cNvSpPr/>
            <p:nvPr/>
          </p:nvSpPr>
          <p:spPr>
            <a:xfrm rot="6331355">
              <a:off x="1186421" y="4350924"/>
              <a:ext cx="54282" cy="196252"/>
            </a:xfrm>
            <a:custGeom>
              <a:avLst/>
              <a:gdLst/>
              <a:ahLst/>
              <a:cxnLst/>
              <a:rect l="l" t="t" r="r" b="b"/>
              <a:pathLst>
                <a:path w="52" h="188" extrusionOk="0">
                  <a:moveTo>
                    <a:pt x="6" y="188"/>
                  </a:moveTo>
                  <a:cubicBezTo>
                    <a:pt x="4" y="187"/>
                    <a:pt x="2" y="186"/>
                    <a:pt x="0" y="186"/>
                  </a:cubicBezTo>
                  <a:lnTo>
                    <a:pt x="46" y="0"/>
                  </a:lnTo>
                  <a:cubicBezTo>
                    <a:pt x="48" y="0"/>
                    <a:pt x="50" y="1"/>
                    <a:pt x="52" y="2"/>
                  </a:cubicBezTo>
                  <a:lnTo>
                    <a:pt x="6" y="188"/>
                  </a:lnTo>
                  <a:close/>
                </a:path>
              </a:pathLst>
            </a:custGeom>
            <a:solidFill>
              <a:srgbClr val="FFFFFF">
                <a:alpha val="20890"/>
              </a:srgbClr>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0" name="Google Shape;2050;p40"/>
            <p:cNvSpPr/>
            <p:nvPr/>
          </p:nvSpPr>
          <p:spPr>
            <a:xfrm rot="6331355">
              <a:off x="1026837" y="4354176"/>
              <a:ext cx="257842" cy="243227"/>
            </a:xfrm>
            <a:custGeom>
              <a:avLst/>
              <a:gdLst/>
              <a:ahLst/>
              <a:cxnLst/>
              <a:rect l="l" t="t" r="r" b="b"/>
              <a:pathLst>
                <a:path w="247" h="233" extrusionOk="0">
                  <a:moveTo>
                    <a:pt x="241" y="60"/>
                  </a:moveTo>
                  <a:cubicBezTo>
                    <a:pt x="262" y="132"/>
                    <a:pt x="222" y="206"/>
                    <a:pt x="150" y="227"/>
                  </a:cubicBezTo>
                  <a:cubicBezTo>
                    <a:pt x="92" y="245"/>
                    <a:pt x="31" y="221"/>
                    <a:pt x="0" y="173"/>
                  </a:cubicBezTo>
                  <a:cubicBezTo>
                    <a:pt x="33" y="204"/>
                    <a:pt x="82" y="217"/>
                    <a:pt x="129" y="203"/>
                  </a:cubicBezTo>
                  <a:cubicBezTo>
                    <a:pt x="201" y="182"/>
                    <a:pt x="241" y="107"/>
                    <a:pt x="220" y="36"/>
                  </a:cubicBezTo>
                  <a:cubicBezTo>
                    <a:pt x="216"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1" name="Google Shape;2051;p40"/>
            <p:cNvSpPr/>
            <p:nvPr/>
          </p:nvSpPr>
          <p:spPr>
            <a:xfrm rot="6331355">
              <a:off x="1150382" y="4335257"/>
              <a:ext cx="211910" cy="200428"/>
            </a:xfrm>
            <a:custGeom>
              <a:avLst/>
              <a:gdLst/>
              <a:ahLst/>
              <a:cxnLst/>
              <a:rect l="l" t="t" r="r" b="b"/>
              <a:pathLst>
                <a:path w="203" h="192" extrusionOk="0">
                  <a:moveTo>
                    <a:pt x="4" y="142"/>
                  </a:moveTo>
                  <a:cubicBezTo>
                    <a:pt x="-13" y="84"/>
                    <a:pt x="20" y="22"/>
                    <a:pt x="79" y="4"/>
                  </a:cubicBezTo>
                  <a:cubicBezTo>
                    <a:pt x="127" y="-10"/>
                    <a:pt x="177" y="10"/>
                    <a:pt x="203" y="50"/>
                  </a:cubicBezTo>
                  <a:cubicBezTo>
                    <a:pt x="175" y="24"/>
                    <a:pt x="135" y="13"/>
                    <a:pt x="96" y="25"/>
                  </a:cubicBezTo>
                  <a:cubicBezTo>
                    <a:pt x="37" y="42"/>
                    <a:pt x="4" y="104"/>
                    <a:pt x="21" y="162"/>
                  </a:cubicBezTo>
                  <a:cubicBezTo>
                    <a:pt x="25" y="173"/>
                    <a:pt x="29" y="183"/>
                    <a:pt x="35" y="192"/>
                  </a:cubicBezTo>
                  <a:cubicBezTo>
                    <a:pt x="21" y="179"/>
                    <a:pt x="10" y="162"/>
                    <a:pt x="4"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2" name="Google Shape;2052;p40"/>
            <p:cNvSpPr/>
            <p:nvPr/>
          </p:nvSpPr>
          <p:spPr>
            <a:xfrm rot="6331355">
              <a:off x="441685" y="4072142"/>
              <a:ext cx="226525" cy="226525"/>
            </a:xfrm>
            <a:custGeom>
              <a:avLst/>
              <a:gdLst/>
              <a:ahLst/>
              <a:cxnLst/>
              <a:rect l="l" t="t" r="r" b="b"/>
              <a:pathLst>
                <a:path w="217" h="217" extrusionOk="0">
                  <a:moveTo>
                    <a:pt x="213" y="78"/>
                  </a:moveTo>
                  <a:cubicBezTo>
                    <a:pt x="230" y="135"/>
                    <a:pt x="197" y="195"/>
                    <a:pt x="140" y="213"/>
                  </a:cubicBezTo>
                  <a:cubicBezTo>
                    <a:pt x="82" y="230"/>
                    <a:pt x="22" y="197"/>
                    <a:pt x="4" y="139"/>
                  </a:cubicBezTo>
                  <a:cubicBezTo>
                    <a:pt x="-13" y="82"/>
                    <a:pt x="20" y="21"/>
                    <a:pt x="78" y="4"/>
                  </a:cubicBezTo>
                  <a:cubicBezTo>
                    <a:pt x="135" y="-13"/>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3" name="Google Shape;2053;p40"/>
            <p:cNvSpPr/>
            <p:nvPr/>
          </p:nvSpPr>
          <p:spPr>
            <a:xfrm rot="6331355">
              <a:off x="454594" y="4086216"/>
              <a:ext cx="200428" cy="199384"/>
            </a:xfrm>
            <a:custGeom>
              <a:avLst/>
              <a:gdLst/>
              <a:ahLst/>
              <a:cxnLst/>
              <a:rect l="l" t="t" r="r" b="b"/>
              <a:pathLst>
                <a:path w="192" h="191" extrusionOk="0">
                  <a:moveTo>
                    <a:pt x="188" y="68"/>
                  </a:moveTo>
                  <a:cubicBezTo>
                    <a:pt x="203" y="119"/>
                    <a:pt x="174" y="172"/>
                    <a:pt x="123" y="187"/>
                  </a:cubicBezTo>
                  <a:cubicBezTo>
                    <a:pt x="72" y="202"/>
                    <a:pt x="19" y="174"/>
                    <a:pt x="4" y="123"/>
                  </a:cubicBezTo>
                  <a:cubicBezTo>
                    <a:pt x="-11" y="72"/>
                    <a:pt x="17" y="19"/>
                    <a:pt x="68" y="4"/>
                  </a:cubicBezTo>
                  <a:cubicBezTo>
                    <a:pt x="119" y="-11"/>
                    <a:pt x="173" y="17"/>
                    <a:pt x="188" y="68"/>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4" name="Google Shape;2054;p40"/>
            <p:cNvSpPr/>
            <p:nvPr/>
          </p:nvSpPr>
          <p:spPr>
            <a:xfrm rot="6331355">
              <a:off x="468826" y="4099283"/>
              <a:ext cx="172242" cy="172242"/>
            </a:xfrm>
            <a:custGeom>
              <a:avLst/>
              <a:gdLst/>
              <a:ahLst/>
              <a:cxnLst/>
              <a:rect l="l" t="t" r="r" b="b"/>
              <a:pathLst>
                <a:path w="165" h="165" extrusionOk="0">
                  <a:moveTo>
                    <a:pt x="162" y="59"/>
                  </a:moveTo>
                  <a:cubicBezTo>
                    <a:pt x="175" y="103"/>
                    <a:pt x="150" y="148"/>
                    <a:pt x="106" y="161"/>
                  </a:cubicBezTo>
                  <a:cubicBezTo>
                    <a:pt x="62" y="174"/>
                    <a:pt x="17" y="150"/>
                    <a:pt x="4" y="106"/>
                  </a:cubicBezTo>
                  <a:cubicBezTo>
                    <a:pt x="-9" y="62"/>
                    <a:pt x="16" y="17"/>
                    <a:pt x="59" y="4"/>
                  </a:cubicBezTo>
                  <a:cubicBezTo>
                    <a:pt x="103" y="-9"/>
                    <a:pt x="149" y="15"/>
                    <a:pt x="162"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5" name="Google Shape;2055;p40"/>
            <p:cNvSpPr/>
            <p:nvPr/>
          </p:nvSpPr>
          <p:spPr>
            <a:xfrm rot="6331355">
              <a:off x="447325" y="4147526"/>
              <a:ext cx="212954" cy="76204"/>
            </a:xfrm>
            <a:custGeom>
              <a:avLst/>
              <a:gdLst/>
              <a:ahLst/>
              <a:cxnLst/>
              <a:rect l="l" t="t" r="r" b="b"/>
              <a:pathLst>
                <a:path w="204" h="73" extrusionOk="0">
                  <a:moveTo>
                    <a:pt x="204" y="13"/>
                  </a:moveTo>
                  <a:lnTo>
                    <a:pt x="3" y="73"/>
                  </a:lnTo>
                  <a:lnTo>
                    <a:pt x="0" y="60"/>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6" name="Google Shape;2056;p40"/>
            <p:cNvSpPr/>
            <p:nvPr/>
          </p:nvSpPr>
          <p:spPr>
            <a:xfrm rot="6331355">
              <a:off x="453423" y="4153957"/>
              <a:ext cx="194164" cy="63678"/>
            </a:xfrm>
            <a:custGeom>
              <a:avLst/>
              <a:gdLst/>
              <a:ahLst/>
              <a:cxnLst/>
              <a:rect l="l" t="t" r="r" b="b"/>
              <a:pathLst>
                <a:path w="186" h="61" extrusionOk="0">
                  <a:moveTo>
                    <a:pt x="184" y="0"/>
                  </a:moveTo>
                  <a:cubicBezTo>
                    <a:pt x="185" y="2"/>
                    <a:pt x="185" y="5"/>
                    <a:pt x="186" y="7"/>
                  </a:cubicBezTo>
                  <a:lnTo>
                    <a:pt x="2" y="61"/>
                  </a:lnTo>
                  <a:cubicBezTo>
                    <a:pt x="1" y="59"/>
                    <a:pt x="0" y="57"/>
                    <a:pt x="0" y="55"/>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7" name="Google Shape;2057;p40"/>
            <p:cNvSpPr/>
            <p:nvPr/>
          </p:nvSpPr>
          <p:spPr>
            <a:xfrm rot="6331355">
              <a:off x="369981" y="4086144"/>
              <a:ext cx="257842" cy="243227"/>
            </a:xfrm>
            <a:custGeom>
              <a:avLst/>
              <a:gdLst/>
              <a:ahLst/>
              <a:cxnLst/>
              <a:rect l="l" t="t" r="r" b="b"/>
              <a:pathLst>
                <a:path w="247" h="233" extrusionOk="0">
                  <a:moveTo>
                    <a:pt x="241" y="60"/>
                  </a:moveTo>
                  <a:cubicBezTo>
                    <a:pt x="263" y="131"/>
                    <a:pt x="222" y="206"/>
                    <a:pt x="151" y="227"/>
                  </a:cubicBezTo>
                  <a:cubicBezTo>
                    <a:pt x="93" y="244"/>
                    <a:pt x="32" y="221"/>
                    <a:pt x="0" y="172"/>
                  </a:cubicBezTo>
                  <a:cubicBezTo>
                    <a:pt x="34" y="204"/>
                    <a:pt x="83" y="217"/>
                    <a:pt x="130" y="203"/>
                  </a:cubicBezTo>
                  <a:cubicBezTo>
                    <a:pt x="201" y="182"/>
                    <a:pt x="242" y="107"/>
                    <a:pt x="221"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8" name="Google Shape;2058;p40"/>
            <p:cNvSpPr/>
            <p:nvPr/>
          </p:nvSpPr>
          <p:spPr>
            <a:xfrm rot="6331355">
              <a:off x="494030" y="4067887"/>
              <a:ext cx="211910" cy="199384"/>
            </a:xfrm>
            <a:custGeom>
              <a:avLst/>
              <a:gdLst/>
              <a:ahLst/>
              <a:cxnLst/>
              <a:rect l="l" t="t" r="r" b="b"/>
              <a:pathLst>
                <a:path w="203" h="191" extrusionOk="0">
                  <a:moveTo>
                    <a:pt x="5" y="142"/>
                  </a:moveTo>
                  <a:cubicBezTo>
                    <a:pt x="-13" y="83"/>
                    <a:pt x="21" y="22"/>
                    <a:pt x="79" y="4"/>
                  </a:cubicBezTo>
                  <a:cubicBezTo>
                    <a:pt x="127" y="-10"/>
                    <a:pt x="177" y="10"/>
                    <a:pt x="203" y="49"/>
                  </a:cubicBezTo>
                  <a:cubicBezTo>
                    <a:pt x="176" y="24"/>
                    <a:pt x="135" y="13"/>
                    <a:pt x="96" y="25"/>
                  </a:cubicBezTo>
                  <a:cubicBezTo>
                    <a:pt x="38" y="42"/>
                    <a:pt x="4" y="103"/>
                    <a:pt x="22" y="162"/>
                  </a:cubicBezTo>
                  <a:cubicBezTo>
                    <a:pt x="25" y="173"/>
                    <a:pt x="30" y="182"/>
                    <a:pt x="35" y="191"/>
                  </a:cubicBezTo>
                  <a:cubicBezTo>
                    <a:pt x="21"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9" name="Google Shape;2059;p40"/>
            <p:cNvSpPr/>
            <p:nvPr/>
          </p:nvSpPr>
          <p:spPr>
            <a:xfrm rot="6331355">
              <a:off x="658010" y="4543526"/>
              <a:ext cx="227569" cy="226525"/>
            </a:xfrm>
            <a:custGeom>
              <a:avLst/>
              <a:gdLst/>
              <a:ahLst/>
              <a:cxnLst/>
              <a:rect l="l" t="t" r="r" b="b"/>
              <a:pathLst>
                <a:path w="218" h="217" extrusionOk="0">
                  <a:moveTo>
                    <a:pt x="15" y="53"/>
                  </a:moveTo>
                  <a:cubicBezTo>
                    <a:pt x="46" y="2"/>
                    <a:pt x="113" y="-16"/>
                    <a:pt x="164" y="15"/>
                  </a:cubicBezTo>
                  <a:cubicBezTo>
                    <a:pt x="216" y="46"/>
                    <a:pt x="233" y="112"/>
                    <a:pt x="202" y="164"/>
                  </a:cubicBezTo>
                  <a:cubicBezTo>
                    <a:pt x="172" y="215"/>
                    <a:pt x="105" y="233"/>
                    <a:pt x="53" y="202"/>
                  </a:cubicBezTo>
                  <a:cubicBezTo>
                    <a:pt x="2" y="171"/>
                    <a:pt x="-16" y="105"/>
                    <a:pt x="15" y="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0" name="Google Shape;2060;p40"/>
            <p:cNvSpPr/>
            <p:nvPr/>
          </p:nvSpPr>
          <p:spPr>
            <a:xfrm rot="6331355">
              <a:off x="671581" y="4557097"/>
              <a:ext cx="200428" cy="199384"/>
            </a:xfrm>
            <a:custGeom>
              <a:avLst/>
              <a:gdLst/>
              <a:ahLst/>
              <a:cxnLst/>
              <a:rect l="l" t="t" r="r" b="b"/>
              <a:pathLst>
                <a:path w="192" h="191" extrusionOk="0">
                  <a:moveTo>
                    <a:pt x="13" y="47"/>
                  </a:moveTo>
                  <a:cubicBezTo>
                    <a:pt x="40" y="1"/>
                    <a:pt x="99" y="-14"/>
                    <a:pt x="145" y="13"/>
                  </a:cubicBezTo>
                  <a:cubicBezTo>
                    <a:pt x="190" y="40"/>
                    <a:pt x="205" y="99"/>
                    <a:pt x="178" y="144"/>
                  </a:cubicBezTo>
                  <a:cubicBezTo>
                    <a:pt x="151" y="190"/>
                    <a:pt x="92" y="205"/>
                    <a:pt x="47" y="178"/>
                  </a:cubicBezTo>
                  <a:cubicBezTo>
                    <a:pt x="1" y="151"/>
                    <a:pt x="-14" y="92"/>
                    <a:pt x="13" y="47"/>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1" name="Google Shape;2061;p40"/>
            <p:cNvSpPr/>
            <p:nvPr/>
          </p:nvSpPr>
          <p:spPr>
            <a:xfrm rot="6331355">
              <a:off x="685813" y="4570164"/>
              <a:ext cx="172242" cy="172242"/>
            </a:xfrm>
            <a:custGeom>
              <a:avLst/>
              <a:gdLst/>
              <a:ahLst/>
              <a:cxnLst/>
              <a:rect l="l" t="t" r="r" b="b"/>
              <a:pathLst>
                <a:path w="165" h="165" extrusionOk="0">
                  <a:moveTo>
                    <a:pt x="12" y="40"/>
                  </a:moveTo>
                  <a:cubicBezTo>
                    <a:pt x="35" y="1"/>
                    <a:pt x="86" y="-11"/>
                    <a:pt x="125" y="12"/>
                  </a:cubicBezTo>
                  <a:cubicBezTo>
                    <a:pt x="164" y="35"/>
                    <a:pt x="177" y="86"/>
                    <a:pt x="154" y="124"/>
                  </a:cubicBezTo>
                  <a:cubicBezTo>
                    <a:pt x="130" y="164"/>
                    <a:pt x="80" y="176"/>
                    <a:pt x="41" y="153"/>
                  </a:cubicBezTo>
                  <a:cubicBezTo>
                    <a:pt x="2" y="130"/>
                    <a:pt x="-11" y="79"/>
                    <a:pt x="12" y="40"/>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2" name="Google Shape;2062;p40"/>
            <p:cNvSpPr/>
            <p:nvPr/>
          </p:nvSpPr>
          <p:spPr>
            <a:xfrm rot="6331355">
              <a:off x="674554" y="4595841"/>
              <a:ext cx="195208" cy="123179"/>
            </a:xfrm>
            <a:custGeom>
              <a:avLst/>
              <a:gdLst/>
              <a:ahLst/>
              <a:cxnLst/>
              <a:rect l="l" t="t" r="r" b="b"/>
              <a:pathLst>
                <a:path w="187" h="118" extrusionOk="0">
                  <a:moveTo>
                    <a:pt x="7" y="0"/>
                  </a:moveTo>
                  <a:lnTo>
                    <a:pt x="187" y="106"/>
                  </a:lnTo>
                  <a:lnTo>
                    <a:pt x="180" y="118"/>
                  </a:lnTo>
                  <a:lnTo>
                    <a:pt x="0" y="11"/>
                  </a:lnTo>
                  <a:lnTo>
                    <a:pt x="7"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3" name="Google Shape;2063;p40"/>
            <p:cNvSpPr/>
            <p:nvPr/>
          </p:nvSpPr>
          <p:spPr>
            <a:xfrm rot="6331355">
              <a:off x="687069" y="4605496"/>
              <a:ext cx="175374" cy="108565"/>
            </a:xfrm>
            <a:custGeom>
              <a:avLst/>
              <a:gdLst/>
              <a:ahLst/>
              <a:cxnLst/>
              <a:rect l="l" t="t" r="r" b="b"/>
              <a:pathLst>
                <a:path w="168" h="104" extrusionOk="0">
                  <a:moveTo>
                    <a:pt x="0" y="6"/>
                  </a:moveTo>
                  <a:cubicBezTo>
                    <a:pt x="1" y="4"/>
                    <a:pt x="2" y="2"/>
                    <a:pt x="3" y="0"/>
                  </a:cubicBezTo>
                  <a:lnTo>
                    <a:pt x="168" y="98"/>
                  </a:lnTo>
                  <a:cubicBezTo>
                    <a:pt x="167" y="100"/>
                    <a:pt x="166" y="102"/>
                    <a:pt x="165" y="104"/>
                  </a:cubicBezTo>
                  <a:lnTo>
                    <a:pt x="0" y="6"/>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4" name="Google Shape;2064;p40"/>
            <p:cNvSpPr/>
            <p:nvPr/>
          </p:nvSpPr>
          <p:spPr>
            <a:xfrm rot="6331355">
              <a:off x="586968" y="4557025"/>
              <a:ext cx="257842" cy="243227"/>
            </a:xfrm>
            <a:custGeom>
              <a:avLst/>
              <a:gdLst/>
              <a:ahLst/>
              <a:cxnLst/>
              <a:rect l="l" t="t" r="r" b="b"/>
              <a:pathLst>
                <a:path w="247" h="233" extrusionOk="0">
                  <a:moveTo>
                    <a:pt x="242" y="60"/>
                  </a:moveTo>
                  <a:cubicBezTo>
                    <a:pt x="263" y="132"/>
                    <a:pt x="222" y="206"/>
                    <a:pt x="151" y="227"/>
                  </a:cubicBezTo>
                  <a:cubicBezTo>
                    <a:pt x="93" y="245"/>
                    <a:pt x="32" y="221"/>
                    <a:pt x="0" y="172"/>
                  </a:cubicBezTo>
                  <a:cubicBezTo>
                    <a:pt x="34" y="204"/>
                    <a:pt x="83" y="217"/>
                    <a:pt x="130" y="203"/>
                  </a:cubicBezTo>
                  <a:cubicBezTo>
                    <a:pt x="201" y="182"/>
                    <a:pt x="242" y="107"/>
                    <a:pt x="221" y="36"/>
                  </a:cubicBezTo>
                  <a:cubicBezTo>
                    <a:pt x="217" y="23"/>
                    <a:pt x="211" y="11"/>
                    <a:pt x="204" y="0"/>
                  </a:cubicBezTo>
                  <a:cubicBezTo>
                    <a:pt x="221" y="16"/>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5" name="Google Shape;2065;p40"/>
            <p:cNvSpPr/>
            <p:nvPr/>
          </p:nvSpPr>
          <p:spPr>
            <a:xfrm rot="6331355">
              <a:off x="711016" y="4538768"/>
              <a:ext cx="211910" cy="199384"/>
            </a:xfrm>
            <a:custGeom>
              <a:avLst/>
              <a:gdLst/>
              <a:ahLst/>
              <a:cxnLst/>
              <a:rect l="l" t="t" r="r" b="b"/>
              <a:pathLst>
                <a:path w="203" h="191" extrusionOk="0">
                  <a:moveTo>
                    <a:pt x="5" y="142"/>
                  </a:moveTo>
                  <a:cubicBezTo>
                    <a:pt x="-12" y="83"/>
                    <a:pt x="21" y="22"/>
                    <a:pt x="80" y="4"/>
                  </a:cubicBezTo>
                  <a:cubicBezTo>
                    <a:pt x="127" y="-10"/>
                    <a:pt x="177" y="10"/>
                    <a:pt x="203" y="50"/>
                  </a:cubicBezTo>
                  <a:cubicBezTo>
                    <a:pt x="176" y="24"/>
                    <a:pt x="136" y="13"/>
                    <a:pt x="97" y="24"/>
                  </a:cubicBezTo>
                  <a:cubicBezTo>
                    <a:pt x="38" y="42"/>
                    <a:pt x="5" y="103"/>
                    <a:pt x="22" y="162"/>
                  </a:cubicBezTo>
                  <a:cubicBezTo>
                    <a:pt x="25" y="173"/>
                    <a:pt x="30" y="182"/>
                    <a:pt x="36" y="191"/>
                  </a:cubicBezTo>
                  <a:cubicBezTo>
                    <a:pt x="22"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6" name="Google Shape;2066;p40"/>
            <p:cNvSpPr/>
            <p:nvPr/>
          </p:nvSpPr>
          <p:spPr>
            <a:xfrm rot="6331355">
              <a:off x="1537" y="4275997"/>
              <a:ext cx="226525" cy="226525"/>
            </a:xfrm>
            <a:custGeom>
              <a:avLst/>
              <a:gdLst/>
              <a:ahLst/>
              <a:cxnLst/>
              <a:rect l="l" t="t" r="r" b="b"/>
              <a:pathLst>
                <a:path w="217" h="217" extrusionOk="0">
                  <a:moveTo>
                    <a:pt x="208" y="153"/>
                  </a:moveTo>
                  <a:cubicBezTo>
                    <a:pt x="183" y="207"/>
                    <a:pt x="119" y="232"/>
                    <a:pt x="64" y="207"/>
                  </a:cubicBezTo>
                  <a:cubicBezTo>
                    <a:pt x="9" y="183"/>
                    <a:pt x="-15" y="118"/>
                    <a:pt x="9" y="64"/>
                  </a:cubicBezTo>
                  <a:cubicBezTo>
                    <a:pt x="34" y="9"/>
                    <a:pt x="98" y="-15"/>
                    <a:pt x="153" y="9"/>
                  </a:cubicBezTo>
                  <a:cubicBezTo>
                    <a:pt x="208" y="34"/>
                    <a:pt x="232" y="98"/>
                    <a:pt x="208" y="1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7" name="Google Shape;2067;p40"/>
            <p:cNvSpPr/>
            <p:nvPr/>
          </p:nvSpPr>
          <p:spPr>
            <a:xfrm rot="6331355">
              <a:off x="15228" y="4288683"/>
              <a:ext cx="200428" cy="200428"/>
            </a:xfrm>
            <a:custGeom>
              <a:avLst/>
              <a:gdLst/>
              <a:ahLst/>
              <a:cxnLst/>
              <a:rect l="l" t="t" r="r" b="b"/>
              <a:pathLst>
                <a:path w="192" h="192" extrusionOk="0">
                  <a:moveTo>
                    <a:pt x="184" y="136"/>
                  </a:moveTo>
                  <a:cubicBezTo>
                    <a:pt x="162" y="184"/>
                    <a:pt x="105" y="205"/>
                    <a:pt x="57" y="184"/>
                  </a:cubicBezTo>
                  <a:cubicBezTo>
                    <a:pt x="8" y="162"/>
                    <a:pt x="-13" y="105"/>
                    <a:pt x="9" y="57"/>
                  </a:cubicBezTo>
                  <a:cubicBezTo>
                    <a:pt x="30" y="9"/>
                    <a:pt x="87" y="-13"/>
                    <a:pt x="136" y="9"/>
                  </a:cubicBezTo>
                  <a:cubicBezTo>
                    <a:pt x="184" y="31"/>
                    <a:pt x="206" y="87"/>
                    <a:pt x="184" y="136"/>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8" name="Google Shape;2068;p40"/>
            <p:cNvSpPr/>
            <p:nvPr/>
          </p:nvSpPr>
          <p:spPr>
            <a:xfrm rot="6331355">
              <a:off x="28678" y="4303138"/>
              <a:ext cx="172242" cy="172242"/>
            </a:xfrm>
            <a:custGeom>
              <a:avLst/>
              <a:gdLst/>
              <a:ahLst/>
              <a:cxnLst/>
              <a:rect l="l" t="t" r="r" b="b"/>
              <a:pathLst>
                <a:path w="165" h="165" extrusionOk="0">
                  <a:moveTo>
                    <a:pt x="158" y="116"/>
                  </a:moveTo>
                  <a:cubicBezTo>
                    <a:pt x="139" y="158"/>
                    <a:pt x="90" y="176"/>
                    <a:pt x="48" y="157"/>
                  </a:cubicBezTo>
                  <a:cubicBezTo>
                    <a:pt x="7" y="139"/>
                    <a:pt x="-12" y="90"/>
                    <a:pt x="7" y="48"/>
                  </a:cubicBezTo>
                  <a:cubicBezTo>
                    <a:pt x="26" y="7"/>
                    <a:pt x="75" y="-12"/>
                    <a:pt x="116" y="7"/>
                  </a:cubicBezTo>
                  <a:cubicBezTo>
                    <a:pt x="158" y="26"/>
                    <a:pt x="176" y="75"/>
                    <a:pt x="158" y="11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9" name="Google Shape;2069;p40"/>
            <p:cNvSpPr/>
            <p:nvPr/>
          </p:nvSpPr>
          <p:spPr>
            <a:xfrm rot="6331355">
              <a:off x="11752" y="4336963"/>
              <a:ext cx="205647" cy="102302"/>
            </a:xfrm>
            <a:custGeom>
              <a:avLst/>
              <a:gdLst/>
              <a:ahLst/>
              <a:cxnLst/>
              <a:rect l="l" t="t" r="r" b="b"/>
              <a:pathLst>
                <a:path w="197" h="98" extrusionOk="0">
                  <a:moveTo>
                    <a:pt x="192" y="98"/>
                  </a:moveTo>
                  <a:lnTo>
                    <a:pt x="0" y="12"/>
                  </a:lnTo>
                  <a:lnTo>
                    <a:pt x="6" y="0"/>
                  </a:lnTo>
                  <a:lnTo>
                    <a:pt x="197" y="86"/>
                  </a:lnTo>
                  <a:lnTo>
                    <a:pt x="192" y="98"/>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0" name="Google Shape;2070;p40"/>
            <p:cNvSpPr/>
            <p:nvPr/>
          </p:nvSpPr>
          <p:spPr>
            <a:xfrm rot="6331355">
              <a:off x="19453" y="4342427"/>
              <a:ext cx="184769" cy="87687"/>
            </a:xfrm>
            <a:custGeom>
              <a:avLst/>
              <a:gdLst/>
              <a:ahLst/>
              <a:cxnLst/>
              <a:rect l="l" t="t" r="r" b="b"/>
              <a:pathLst>
                <a:path w="177" h="84" extrusionOk="0">
                  <a:moveTo>
                    <a:pt x="177" y="78"/>
                  </a:moveTo>
                  <a:cubicBezTo>
                    <a:pt x="177" y="80"/>
                    <a:pt x="175" y="82"/>
                    <a:pt x="174" y="84"/>
                  </a:cubicBezTo>
                  <a:lnTo>
                    <a:pt x="0" y="6"/>
                  </a:lnTo>
                  <a:cubicBezTo>
                    <a:pt x="1" y="4"/>
                    <a:pt x="1" y="2"/>
                    <a:pt x="2" y="0"/>
                  </a:cubicBezTo>
                  <a:lnTo>
                    <a:pt x="177" y="78"/>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1" name="Google Shape;2071;p40"/>
            <p:cNvSpPr/>
            <p:nvPr/>
          </p:nvSpPr>
          <p:spPr>
            <a:xfrm rot="6331355">
              <a:off x="-70167" y="4289999"/>
              <a:ext cx="257842" cy="243227"/>
            </a:xfrm>
            <a:custGeom>
              <a:avLst/>
              <a:gdLst/>
              <a:ahLst/>
              <a:cxnLst/>
              <a:rect l="l" t="t" r="r" b="b"/>
              <a:pathLst>
                <a:path w="247" h="233" extrusionOk="0">
                  <a:moveTo>
                    <a:pt x="241" y="60"/>
                  </a:moveTo>
                  <a:cubicBezTo>
                    <a:pt x="262" y="131"/>
                    <a:pt x="222" y="206"/>
                    <a:pt x="150" y="227"/>
                  </a:cubicBezTo>
                  <a:cubicBezTo>
                    <a:pt x="92" y="244"/>
                    <a:pt x="31" y="220"/>
                    <a:pt x="0" y="172"/>
                  </a:cubicBezTo>
                  <a:cubicBezTo>
                    <a:pt x="33" y="203"/>
                    <a:pt x="82" y="217"/>
                    <a:pt x="130" y="202"/>
                  </a:cubicBezTo>
                  <a:cubicBezTo>
                    <a:pt x="201" y="181"/>
                    <a:pt x="241" y="107"/>
                    <a:pt x="220" y="36"/>
                  </a:cubicBezTo>
                  <a:cubicBezTo>
                    <a:pt x="216" y="23"/>
                    <a:pt x="211" y="10"/>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2" name="Google Shape;2072;p40"/>
            <p:cNvSpPr/>
            <p:nvPr/>
          </p:nvSpPr>
          <p:spPr>
            <a:xfrm rot="6331355">
              <a:off x="54385" y="4271359"/>
              <a:ext cx="211910" cy="200428"/>
            </a:xfrm>
            <a:custGeom>
              <a:avLst/>
              <a:gdLst/>
              <a:ahLst/>
              <a:cxnLst/>
              <a:rect l="l" t="t" r="r" b="b"/>
              <a:pathLst>
                <a:path w="203" h="192" extrusionOk="0">
                  <a:moveTo>
                    <a:pt x="4" y="143"/>
                  </a:moveTo>
                  <a:cubicBezTo>
                    <a:pt x="-13" y="84"/>
                    <a:pt x="20" y="23"/>
                    <a:pt x="79" y="5"/>
                  </a:cubicBezTo>
                  <a:cubicBezTo>
                    <a:pt x="127" y="-9"/>
                    <a:pt x="177" y="11"/>
                    <a:pt x="203" y="50"/>
                  </a:cubicBezTo>
                  <a:cubicBezTo>
                    <a:pt x="175" y="24"/>
                    <a:pt x="135" y="14"/>
                    <a:pt x="96" y="25"/>
                  </a:cubicBezTo>
                  <a:cubicBezTo>
                    <a:pt x="37" y="43"/>
                    <a:pt x="4" y="104"/>
                    <a:pt x="21" y="163"/>
                  </a:cubicBezTo>
                  <a:cubicBezTo>
                    <a:pt x="25" y="173"/>
                    <a:pt x="29" y="183"/>
                    <a:pt x="35" y="192"/>
                  </a:cubicBezTo>
                  <a:cubicBezTo>
                    <a:pt x="21" y="179"/>
                    <a:pt x="10" y="162"/>
                    <a:pt x="4" y="143"/>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3" name="Google Shape;2073;p40"/>
            <p:cNvSpPr/>
            <p:nvPr/>
          </p:nvSpPr>
          <p:spPr>
            <a:xfrm rot="6331355">
              <a:off x="218524" y="4746878"/>
              <a:ext cx="226525" cy="226525"/>
            </a:xfrm>
            <a:custGeom>
              <a:avLst/>
              <a:gdLst/>
              <a:ahLst/>
              <a:cxnLst/>
              <a:rect l="l" t="t" r="r" b="b"/>
              <a:pathLst>
                <a:path w="217" h="217" extrusionOk="0">
                  <a:moveTo>
                    <a:pt x="149" y="8"/>
                  </a:moveTo>
                  <a:cubicBezTo>
                    <a:pt x="205" y="30"/>
                    <a:pt x="232" y="93"/>
                    <a:pt x="209" y="149"/>
                  </a:cubicBezTo>
                  <a:cubicBezTo>
                    <a:pt x="187" y="204"/>
                    <a:pt x="123" y="231"/>
                    <a:pt x="68" y="209"/>
                  </a:cubicBezTo>
                  <a:cubicBezTo>
                    <a:pt x="12" y="187"/>
                    <a:pt x="-15" y="123"/>
                    <a:pt x="7" y="68"/>
                  </a:cubicBezTo>
                  <a:cubicBezTo>
                    <a:pt x="30" y="12"/>
                    <a:pt x="93" y="-15"/>
                    <a:pt x="149" y="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4" name="Google Shape;2074;p40"/>
            <p:cNvSpPr/>
            <p:nvPr/>
          </p:nvSpPr>
          <p:spPr>
            <a:xfrm rot="6331355">
              <a:off x="232215" y="4759564"/>
              <a:ext cx="200428" cy="200428"/>
            </a:xfrm>
            <a:custGeom>
              <a:avLst/>
              <a:gdLst/>
              <a:ahLst/>
              <a:cxnLst/>
              <a:rect l="l" t="t" r="r" b="b"/>
              <a:pathLst>
                <a:path w="192" h="192" extrusionOk="0">
                  <a:moveTo>
                    <a:pt x="132" y="8"/>
                  </a:moveTo>
                  <a:cubicBezTo>
                    <a:pt x="181" y="27"/>
                    <a:pt x="205" y="83"/>
                    <a:pt x="186" y="132"/>
                  </a:cubicBezTo>
                  <a:cubicBezTo>
                    <a:pt x="166" y="181"/>
                    <a:pt x="110" y="205"/>
                    <a:pt x="61" y="185"/>
                  </a:cubicBezTo>
                  <a:cubicBezTo>
                    <a:pt x="11" y="165"/>
                    <a:pt x="-13" y="109"/>
                    <a:pt x="7" y="61"/>
                  </a:cubicBezTo>
                  <a:cubicBezTo>
                    <a:pt x="27" y="11"/>
                    <a:pt x="83" y="-12"/>
                    <a:pt x="132" y="8"/>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5" name="Google Shape;2075;p40"/>
            <p:cNvSpPr/>
            <p:nvPr/>
          </p:nvSpPr>
          <p:spPr>
            <a:xfrm rot="6331355">
              <a:off x="245665" y="4774020"/>
              <a:ext cx="172242" cy="172242"/>
            </a:xfrm>
            <a:custGeom>
              <a:avLst/>
              <a:gdLst/>
              <a:ahLst/>
              <a:cxnLst/>
              <a:rect l="l" t="t" r="r" b="b"/>
              <a:pathLst>
                <a:path w="165" h="165" extrusionOk="0">
                  <a:moveTo>
                    <a:pt x="113" y="6"/>
                  </a:moveTo>
                  <a:cubicBezTo>
                    <a:pt x="156" y="23"/>
                    <a:pt x="176" y="71"/>
                    <a:pt x="159" y="113"/>
                  </a:cubicBezTo>
                  <a:cubicBezTo>
                    <a:pt x="142" y="155"/>
                    <a:pt x="94" y="176"/>
                    <a:pt x="52" y="159"/>
                  </a:cubicBezTo>
                  <a:cubicBezTo>
                    <a:pt x="9" y="142"/>
                    <a:pt x="-11" y="94"/>
                    <a:pt x="6" y="52"/>
                  </a:cubicBezTo>
                  <a:cubicBezTo>
                    <a:pt x="23" y="9"/>
                    <a:pt x="71" y="-11"/>
                    <a:pt x="113" y="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6" name="Google Shape;2076;p40"/>
            <p:cNvSpPr/>
            <p:nvPr/>
          </p:nvSpPr>
          <p:spPr>
            <a:xfrm rot="6331355">
              <a:off x="284009" y="4757279"/>
              <a:ext cx="94994" cy="207735"/>
            </a:xfrm>
            <a:custGeom>
              <a:avLst/>
              <a:gdLst/>
              <a:ahLst/>
              <a:cxnLst/>
              <a:rect l="l" t="t" r="r" b="b"/>
              <a:pathLst>
                <a:path w="91" h="199" extrusionOk="0">
                  <a:moveTo>
                    <a:pt x="91" y="5"/>
                  </a:moveTo>
                  <a:lnTo>
                    <a:pt x="12" y="199"/>
                  </a:lnTo>
                  <a:lnTo>
                    <a:pt x="0" y="194"/>
                  </a:lnTo>
                  <a:lnTo>
                    <a:pt x="78" y="0"/>
                  </a:lnTo>
                  <a:lnTo>
                    <a:pt x="91" y="5"/>
                  </a:lnTo>
                  <a:close/>
                </a:path>
              </a:pathLst>
            </a:custGeom>
            <a:solidFill>
              <a:schemeClr val="lt2"/>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7" name="Google Shape;2077;p40"/>
            <p:cNvSpPr/>
            <p:nvPr/>
          </p:nvSpPr>
          <p:spPr>
            <a:xfrm rot="6331355">
              <a:off x="288588" y="4769292"/>
              <a:ext cx="81424" cy="187901"/>
            </a:xfrm>
            <a:custGeom>
              <a:avLst/>
              <a:gdLst/>
              <a:ahLst/>
              <a:cxnLst/>
              <a:rect l="l" t="t" r="r" b="b"/>
              <a:pathLst>
                <a:path w="78" h="180" extrusionOk="0">
                  <a:moveTo>
                    <a:pt x="72" y="0"/>
                  </a:moveTo>
                  <a:cubicBezTo>
                    <a:pt x="74" y="1"/>
                    <a:pt x="76" y="1"/>
                    <a:pt x="78" y="3"/>
                  </a:cubicBezTo>
                  <a:lnTo>
                    <a:pt x="7" y="180"/>
                  </a:lnTo>
                  <a:cubicBezTo>
                    <a:pt x="5" y="179"/>
                    <a:pt x="2" y="178"/>
                    <a:pt x="0" y="178"/>
                  </a:cubicBezTo>
                  <a:lnTo>
                    <a:pt x="72" y="0"/>
                  </a:lnTo>
                  <a:close/>
                </a:path>
              </a:pathLst>
            </a:custGeom>
            <a:solidFill>
              <a:srgbClr val="FFFFFF">
                <a:alpha val="20890"/>
              </a:srgbClr>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8" name="Google Shape;2078;p40"/>
            <p:cNvSpPr/>
            <p:nvPr/>
          </p:nvSpPr>
          <p:spPr>
            <a:xfrm rot="6331355">
              <a:off x="146820" y="4760880"/>
              <a:ext cx="257842" cy="243227"/>
            </a:xfrm>
            <a:custGeom>
              <a:avLst/>
              <a:gdLst/>
              <a:ahLst/>
              <a:cxnLst/>
              <a:rect l="l" t="t" r="r" b="b"/>
              <a:pathLst>
                <a:path w="247" h="233" extrusionOk="0">
                  <a:moveTo>
                    <a:pt x="241" y="60"/>
                  </a:moveTo>
                  <a:cubicBezTo>
                    <a:pt x="262" y="131"/>
                    <a:pt x="222" y="206"/>
                    <a:pt x="150" y="227"/>
                  </a:cubicBezTo>
                  <a:cubicBezTo>
                    <a:pt x="92" y="244"/>
                    <a:pt x="32" y="220"/>
                    <a:pt x="0" y="172"/>
                  </a:cubicBezTo>
                  <a:cubicBezTo>
                    <a:pt x="34" y="203"/>
                    <a:pt x="82" y="216"/>
                    <a:pt x="129" y="203"/>
                  </a:cubicBezTo>
                  <a:cubicBezTo>
                    <a:pt x="201" y="182"/>
                    <a:pt x="241" y="107"/>
                    <a:pt x="220"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9" name="Google Shape;2079;p40"/>
            <p:cNvSpPr/>
            <p:nvPr/>
          </p:nvSpPr>
          <p:spPr>
            <a:xfrm rot="6331355">
              <a:off x="270868" y="4742623"/>
              <a:ext cx="211910" cy="199384"/>
            </a:xfrm>
            <a:custGeom>
              <a:avLst/>
              <a:gdLst/>
              <a:ahLst/>
              <a:cxnLst/>
              <a:rect l="l" t="t" r="r" b="b"/>
              <a:pathLst>
                <a:path w="203" h="191" extrusionOk="0">
                  <a:moveTo>
                    <a:pt x="4" y="142"/>
                  </a:moveTo>
                  <a:cubicBezTo>
                    <a:pt x="-13" y="83"/>
                    <a:pt x="20" y="21"/>
                    <a:pt x="79" y="4"/>
                  </a:cubicBezTo>
                  <a:cubicBezTo>
                    <a:pt x="127" y="-10"/>
                    <a:pt x="177" y="10"/>
                    <a:pt x="203" y="49"/>
                  </a:cubicBezTo>
                  <a:cubicBezTo>
                    <a:pt x="175" y="24"/>
                    <a:pt x="135" y="13"/>
                    <a:pt x="96" y="24"/>
                  </a:cubicBezTo>
                  <a:cubicBezTo>
                    <a:pt x="38" y="42"/>
                    <a:pt x="4" y="103"/>
                    <a:pt x="21" y="162"/>
                  </a:cubicBezTo>
                  <a:cubicBezTo>
                    <a:pt x="25" y="173"/>
                    <a:pt x="29" y="182"/>
                    <a:pt x="35" y="191"/>
                  </a:cubicBezTo>
                  <a:cubicBezTo>
                    <a:pt x="21" y="178"/>
                    <a:pt x="10" y="161"/>
                    <a:pt x="4"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0" name="Google Shape;2080;p40"/>
            <p:cNvSpPr/>
            <p:nvPr/>
          </p:nvSpPr>
          <p:spPr>
            <a:xfrm rot="6331355">
              <a:off x="-438490" y="4478967"/>
              <a:ext cx="227569" cy="227569"/>
            </a:xfrm>
            <a:custGeom>
              <a:avLst/>
              <a:gdLst/>
              <a:ahLst/>
              <a:cxnLst/>
              <a:rect l="l" t="t" r="r" b="b"/>
              <a:pathLst>
                <a:path w="218" h="218" extrusionOk="0">
                  <a:moveTo>
                    <a:pt x="168" y="18"/>
                  </a:moveTo>
                  <a:cubicBezTo>
                    <a:pt x="218" y="50"/>
                    <a:pt x="233" y="117"/>
                    <a:pt x="200" y="168"/>
                  </a:cubicBezTo>
                  <a:cubicBezTo>
                    <a:pt x="168" y="218"/>
                    <a:pt x="100" y="233"/>
                    <a:pt x="50" y="200"/>
                  </a:cubicBezTo>
                  <a:cubicBezTo>
                    <a:pt x="-1" y="168"/>
                    <a:pt x="-15" y="101"/>
                    <a:pt x="17" y="50"/>
                  </a:cubicBezTo>
                  <a:cubicBezTo>
                    <a:pt x="50" y="0"/>
                    <a:pt x="117" y="-15"/>
                    <a:pt x="168" y="18"/>
                  </a:cubicBezTo>
                  <a:close/>
                </a:path>
              </a:pathLst>
            </a:custGeom>
            <a:solidFill>
              <a:schemeClr val="lt2"/>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1" name="Google Shape;2081;p40"/>
            <p:cNvSpPr/>
            <p:nvPr/>
          </p:nvSpPr>
          <p:spPr>
            <a:xfrm rot="6331355">
              <a:off x="-424920" y="4492538"/>
              <a:ext cx="200428" cy="200428"/>
            </a:xfrm>
            <a:custGeom>
              <a:avLst/>
              <a:gdLst/>
              <a:ahLst/>
              <a:cxnLst/>
              <a:rect l="l" t="t" r="r" b="b"/>
              <a:pathLst>
                <a:path w="192" h="192" extrusionOk="0">
                  <a:moveTo>
                    <a:pt x="148" y="15"/>
                  </a:moveTo>
                  <a:cubicBezTo>
                    <a:pt x="192" y="44"/>
                    <a:pt x="205" y="103"/>
                    <a:pt x="176" y="148"/>
                  </a:cubicBezTo>
                  <a:cubicBezTo>
                    <a:pt x="148" y="192"/>
                    <a:pt x="89" y="205"/>
                    <a:pt x="44" y="177"/>
                  </a:cubicBezTo>
                  <a:cubicBezTo>
                    <a:pt x="-1" y="148"/>
                    <a:pt x="-14" y="89"/>
                    <a:pt x="15" y="44"/>
                  </a:cubicBezTo>
                  <a:cubicBezTo>
                    <a:pt x="44" y="0"/>
                    <a:pt x="103" y="-13"/>
                    <a:pt x="148" y="15"/>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2" name="Google Shape;2082;p40"/>
            <p:cNvSpPr/>
            <p:nvPr/>
          </p:nvSpPr>
          <p:spPr>
            <a:xfrm rot="6331355">
              <a:off x="-410688" y="4506649"/>
              <a:ext cx="172242" cy="171199"/>
            </a:xfrm>
            <a:custGeom>
              <a:avLst/>
              <a:gdLst/>
              <a:ahLst/>
              <a:cxnLst/>
              <a:rect l="l" t="t" r="r" b="b"/>
              <a:pathLst>
                <a:path w="165" h="164" extrusionOk="0">
                  <a:moveTo>
                    <a:pt x="127" y="13"/>
                  </a:moveTo>
                  <a:cubicBezTo>
                    <a:pt x="166" y="37"/>
                    <a:pt x="177" y="88"/>
                    <a:pt x="152" y="127"/>
                  </a:cubicBezTo>
                  <a:cubicBezTo>
                    <a:pt x="128" y="165"/>
                    <a:pt x="76" y="176"/>
                    <a:pt x="38" y="151"/>
                  </a:cubicBezTo>
                  <a:cubicBezTo>
                    <a:pt x="0" y="127"/>
                    <a:pt x="-11" y="76"/>
                    <a:pt x="13" y="38"/>
                  </a:cubicBezTo>
                  <a:cubicBezTo>
                    <a:pt x="38" y="-1"/>
                    <a:pt x="89" y="-12"/>
                    <a:pt x="127" y="13"/>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3" name="Google Shape;2083;p40"/>
            <p:cNvSpPr/>
            <p:nvPr/>
          </p:nvSpPr>
          <p:spPr>
            <a:xfrm rot="6331355">
              <a:off x="-390592" y="4497598"/>
              <a:ext cx="130487" cy="191033"/>
            </a:xfrm>
            <a:custGeom>
              <a:avLst/>
              <a:gdLst/>
              <a:ahLst/>
              <a:cxnLst/>
              <a:rect l="l" t="t" r="r" b="b"/>
              <a:pathLst>
                <a:path w="125" h="183" extrusionOk="0">
                  <a:moveTo>
                    <a:pt x="125" y="7"/>
                  </a:moveTo>
                  <a:lnTo>
                    <a:pt x="11" y="183"/>
                  </a:lnTo>
                  <a:lnTo>
                    <a:pt x="0" y="176"/>
                  </a:lnTo>
                  <a:lnTo>
                    <a:pt x="114" y="0"/>
                  </a:lnTo>
                  <a:lnTo>
                    <a:pt x="125" y="7"/>
                  </a:lnTo>
                  <a:close/>
                </a:path>
              </a:pathLst>
            </a:custGeom>
            <a:solidFill>
              <a:schemeClr val="lt2"/>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4" name="Google Shape;2084;p40"/>
            <p:cNvSpPr/>
            <p:nvPr/>
          </p:nvSpPr>
          <p:spPr>
            <a:xfrm rot="6331355">
              <a:off x="-384588" y="4510114"/>
              <a:ext cx="113784" cy="171199"/>
            </a:xfrm>
            <a:custGeom>
              <a:avLst/>
              <a:gdLst/>
              <a:ahLst/>
              <a:cxnLst/>
              <a:rect l="l" t="t" r="r" b="b"/>
              <a:pathLst>
                <a:path w="109" h="164" extrusionOk="0">
                  <a:moveTo>
                    <a:pt x="104" y="0"/>
                  </a:moveTo>
                  <a:cubicBezTo>
                    <a:pt x="105" y="1"/>
                    <a:pt x="107" y="2"/>
                    <a:pt x="109" y="4"/>
                  </a:cubicBezTo>
                  <a:lnTo>
                    <a:pt x="5" y="164"/>
                  </a:lnTo>
                  <a:cubicBezTo>
                    <a:pt x="4" y="164"/>
                    <a:pt x="2" y="162"/>
                    <a:pt x="0" y="161"/>
                  </a:cubicBezTo>
                  <a:lnTo>
                    <a:pt x="104" y="0"/>
                  </a:ln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5" name="Google Shape;2085;p40"/>
            <p:cNvSpPr/>
            <p:nvPr/>
          </p:nvSpPr>
          <p:spPr>
            <a:xfrm rot="6331355">
              <a:off x="-510035" y="4492848"/>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7"/>
                    <a:pt x="221" y="35"/>
                  </a:cubicBezTo>
                  <a:cubicBezTo>
                    <a:pt x="217" y="22"/>
                    <a:pt x="211" y="10"/>
                    <a:pt x="204" y="0"/>
                  </a:cubicBezTo>
                  <a:cubicBezTo>
                    <a:pt x="221" y="15"/>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6" name="Google Shape;2086;p40"/>
            <p:cNvSpPr/>
            <p:nvPr/>
          </p:nvSpPr>
          <p:spPr>
            <a:xfrm rot="6331355">
              <a:off x="-386146" y="4474711"/>
              <a:ext cx="212954" cy="200428"/>
            </a:xfrm>
            <a:custGeom>
              <a:avLst/>
              <a:gdLst/>
              <a:ahLst/>
              <a:cxnLst/>
              <a:rect l="l" t="t" r="r" b="b"/>
              <a:pathLst>
                <a:path w="204" h="192" extrusionOk="0">
                  <a:moveTo>
                    <a:pt x="5" y="142"/>
                  </a:moveTo>
                  <a:cubicBezTo>
                    <a:pt x="-13" y="84"/>
                    <a:pt x="21" y="22"/>
                    <a:pt x="79" y="5"/>
                  </a:cubicBezTo>
                  <a:cubicBezTo>
                    <a:pt x="127" y="-9"/>
                    <a:pt x="177" y="10"/>
                    <a:pt x="204" y="50"/>
                  </a:cubicBezTo>
                  <a:cubicBezTo>
                    <a:pt x="176" y="24"/>
                    <a:pt x="136" y="13"/>
                    <a:pt x="97" y="25"/>
                  </a:cubicBezTo>
                  <a:cubicBezTo>
                    <a:pt x="38" y="42"/>
                    <a:pt x="5" y="104"/>
                    <a:pt x="22" y="162"/>
                  </a:cubicBezTo>
                  <a:cubicBezTo>
                    <a:pt x="25" y="173"/>
                    <a:pt x="30" y="183"/>
                    <a:pt x="36" y="192"/>
                  </a:cubicBezTo>
                  <a:cubicBezTo>
                    <a:pt x="21"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7" name="Google Shape;2087;p40"/>
            <p:cNvSpPr/>
            <p:nvPr/>
          </p:nvSpPr>
          <p:spPr>
            <a:xfrm rot="6331355">
              <a:off x="-222007" y="4950231"/>
              <a:ext cx="227569" cy="226525"/>
            </a:xfrm>
            <a:custGeom>
              <a:avLst/>
              <a:gdLst/>
              <a:ahLst/>
              <a:cxnLst/>
              <a:rect l="l" t="t" r="r" b="b"/>
              <a:pathLst>
                <a:path w="218" h="217" extrusionOk="0">
                  <a:moveTo>
                    <a:pt x="213" y="77"/>
                  </a:moveTo>
                  <a:cubicBezTo>
                    <a:pt x="230" y="135"/>
                    <a:pt x="197" y="195"/>
                    <a:pt x="140" y="212"/>
                  </a:cubicBezTo>
                  <a:cubicBezTo>
                    <a:pt x="82" y="229"/>
                    <a:pt x="22" y="196"/>
                    <a:pt x="5" y="139"/>
                  </a:cubicBezTo>
                  <a:cubicBezTo>
                    <a:pt x="-12" y="81"/>
                    <a:pt x="21" y="21"/>
                    <a:pt x="78" y="4"/>
                  </a:cubicBezTo>
                  <a:cubicBezTo>
                    <a:pt x="135" y="-13"/>
                    <a:pt x="196" y="20"/>
                    <a:pt x="213" y="7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8" name="Google Shape;2088;p40"/>
            <p:cNvSpPr/>
            <p:nvPr/>
          </p:nvSpPr>
          <p:spPr>
            <a:xfrm rot="6331355">
              <a:off x="-207933" y="4963419"/>
              <a:ext cx="200428" cy="200428"/>
            </a:xfrm>
            <a:custGeom>
              <a:avLst/>
              <a:gdLst/>
              <a:ahLst/>
              <a:cxnLst/>
              <a:rect l="l" t="t" r="r" b="b"/>
              <a:pathLst>
                <a:path w="192" h="192" extrusionOk="0">
                  <a:moveTo>
                    <a:pt x="188" y="69"/>
                  </a:moveTo>
                  <a:cubicBezTo>
                    <a:pt x="203" y="119"/>
                    <a:pt x="174" y="173"/>
                    <a:pt x="123" y="188"/>
                  </a:cubicBezTo>
                  <a:cubicBezTo>
                    <a:pt x="72" y="203"/>
                    <a:pt x="19" y="174"/>
                    <a:pt x="4" y="123"/>
                  </a:cubicBezTo>
                  <a:cubicBezTo>
                    <a:pt x="-11" y="73"/>
                    <a:pt x="18" y="19"/>
                    <a:pt x="69" y="4"/>
                  </a:cubicBezTo>
                  <a:cubicBezTo>
                    <a:pt x="119"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9" name="Google Shape;2089;p40"/>
            <p:cNvSpPr/>
            <p:nvPr/>
          </p:nvSpPr>
          <p:spPr>
            <a:xfrm rot="6331355">
              <a:off x="-193701" y="4977530"/>
              <a:ext cx="172242" cy="171199"/>
            </a:xfrm>
            <a:custGeom>
              <a:avLst/>
              <a:gdLst/>
              <a:ahLst/>
              <a:cxnLst/>
              <a:rect l="l" t="t" r="r" b="b"/>
              <a:pathLst>
                <a:path w="165" h="164" extrusionOk="0">
                  <a:moveTo>
                    <a:pt x="162" y="59"/>
                  </a:moveTo>
                  <a:cubicBezTo>
                    <a:pt x="175" y="102"/>
                    <a:pt x="150" y="148"/>
                    <a:pt x="106" y="161"/>
                  </a:cubicBezTo>
                  <a:cubicBezTo>
                    <a:pt x="63" y="174"/>
                    <a:pt x="17" y="149"/>
                    <a:pt x="4" y="105"/>
                  </a:cubicBezTo>
                  <a:cubicBezTo>
                    <a:pt x="-9" y="62"/>
                    <a:pt x="16" y="16"/>
                    <a:pt x="59" y="3"/>
                  </a:cubicBezTo>
                  <a:cubicBezTo>
                    <a:pt x="103" y="-10"/>
                    <a:pt x="149" y="15"/>
                    <a:pt x="162" y="59"/>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90" name="Google Shape;2090;p40"/>
            <p:cNvSpPr/>
            <p:nvPr/>
          </p:nvSpPr>
          <p:spPr>
            <a:xfrm rot="6331355">
              <a:off x="-215202" y="5025773"/>
              <a:ext cx="212954" cy="75160"/>
            </a:xfrm>
            <a:custGeom>
              <a:avLst/>
              <a:gdLst/>
              <a:ahLst/>
              <a:cxnLst/>
              <a:rect l="l" t="t" r="r" b="b"/>
              <a:pathLst>
                <a:path w="204" h="72" extrusionOk="0">
                  <a:moveTo>
                    <a:pt x="204" y="13"/>
                  </a:moveTo>
                  <a:lnTo>
                    <a:pt x="4" y="72"/>
                  </a:lnTo>
                  <a:lnTo>
                    <a:pt x="0" y="59"/>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91" name="Google Shape;2091;p40"/>
            <p:cNvSpPr/>
            <p:nvPr/>
          </p:nvSpPr>
          <p:spPr>
            <a:xfrm rot="6331355">
              <a:off x="-209607" y="5031542"/>
              <a:ext cx="194164" cy="63678"/>
            </a:xfrm>
            <a:custGeom>
              <a:avLst/>
              <a:gdLst/>
              <a:ahLst/>
              <a:cxnLst/>
              <a:rect l="l" t="t" r="r" b="b"/>
              <a:pathLst>
                <a:path w="186" h="61" extrusionOk="0">
                  <a:moveTo>
                    <a:pt x="184" y="0"/>
                  </a:moveTo>
                  <a:cubicBezTo>
                    <a:pt x="185" y="2"/>
                    <a:pt x="185" y="4"/>
                    <a:pt x="186" y="6"/>
                  </a:cubicBezTo>
                  <a:lnTo>
                    <a:pt x="2" y="61"/>
                  </a:lnTo>
                  <a:cubicBezTo>
                    <a:pt x="2" y="59"/>
                    <a:pt x="1" y="56"/>
                    <a:pt x="0" y="54"/>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92" name="Google Shape;2092;p40"/>
            <p:cNvSpPr/>
            <p:nvPr/>
          </p:nvSpPr>
          <p:spPr>
            <a:xfrm rot="6331355">
              <a:off x="-293049" y="4963729"/>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6"/>
                    <a:pt x="221" y="35"/>
                  </a:cubicBezTo>
                  <a:cubicBezTo>
                    <a:pt x="217" y="22"/>
                    <a:pt x="211" y="10"/>
                    <a:pt x="204" y="0"/>
                  </a:cubicBezTo>
                  <a:cubicBezTo>
                    <a:pt x="221" y="16"/>
                    <a:pt x="235"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93" name="Google Shape;2093;p40"/>
            <p:cNvSpPr/>
            <p:nvPr/>
          </p:nvSpPr>
          <p:spPr>
            <a:xfrm rot="6331355">
              <a:off x="-168497" y="4945090"/>
              <a:ext cx="211910" cy="200428"/>
            </a:xfrm>
            <a:custGeom>
              <a:avLst/>
              <a:gdLst/>
              <a:ahLst/>
              <a:cxnLst/>
              <a:rect l="l" t="t" r="r" b="b"/>
              <a:pathLst>
                <a:path w="203" h="192" extrusionOk="0">
                  <a:moveTo>
                    <a:pt x="5" y="142"/>
                  </a:moveTo>
                  <a:cubicBezTo>
                    <a:pt x="-12" y="84"/>
                    <a:pt x="21" y="22"/>
                    <a:pt x="80" y="5"/>
                  </a:cubicBezTo>
                  <a:cubicBezTo>
                    <a:pt x="127" y="-9"/>
                    <a:pt x="177" y="11"/>
                    <a:pt x="203" y="50"/>
                  </a:cubicBezTo>
                  <a:cubicBezTo>
                    <a:pt x="176" y="24"/>
                    <a:pt x="136" y="14"/>
                    <a:pt x="97" y="25"/>
                  </a:cubicBezTo>
                  <a:cubicBezTo>
                    <a:pt x="38" y="42"/>
                    <a:pt x="5" y="104"/>
                    <a:pt x="22" y="163"/>
                  </a:cubicBezTo>
                  <a:cubicBezTo>
                    <a:pt x="25" y="173"/>
                    <a:pt x="30" y="183"/>
                    <a:pt x="36" y="192"/>
                  </a:cubicBezTo>
                  <a:cubicBezTo>
                    <a:pt x="22"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94" name="Google Shape;2094;p40"/>
            <p:cNvSpPr/>
            <p:nvPr/>
          </p:nvSpPr>
          <p:spPr>
            <a:xfrm rot="6331355">
              <a:off x="-96290" y="3924370"/>
              <a:ext cx="1034498" cy="1225531"/>
            </a:xfrm>
            <a:custGeom>
              <a:avLst/>
              <a:gdLst/>
              <a:ahLst/>
              <a:cxnLst/>
              <a:rect l="l" t="t" r="r" b="b"/>
              <a:pathLst>
                <a:path w="991" h="1174" extrusionOk="0">
                  <a:moveTo>
                    <a:pt x="0" y="0"/>
                  </a:moveTo>
                  <a:lnTo>
                    <a:pt x="991" y="1174"/>
                  </a:lnTo>
                  <a:cubicBezTo>
                    <a:pt x="991" y="1174"/>
                    <a:pt x="181" y="6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oogle Shape;2013;p40"/>
          <p:cNvGrpSpPr/>
          <p:nvPr/>
        </p:nvGrpSpPr>
        <p:grpSpPr>
          <a:xfrm rot="10800000" flipH="1">
            <a:off x="7964924" y="-196074"/>
            <a:ext cx="1395647" cy="1685959"/>
            <a:chOff x="-800109" y="3421521"/>
            <a:chExt cx="3068580" cy="3304773"/>
          </a:xfrm>
        </p:grpSpPr>
        <p:sp>
          <p:nvSpPr>
            <p:cNvPr id="27" name="Google Shape;2014;p40"/>
            <p:cNvSpPr/>
            <p:nvPr/>
          </p:nvSpPr>
          <p:spPr>
            <a:xfrm>
              <a:off x="-648166" y="3541695"/>
              <a:ext cx="2916637"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8" name="Google Shape;2015;p40"/>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2016;p40"/>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2017;p40"/>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2018;p40"/>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2019;p40"/>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2020;p40"/>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2021;p40"/>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2022;p40"/>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6" name="Google Shape;2023;p40"/>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2024;p40"/>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2025;p40"/>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9" name="Google Shape;2026;p40"/>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 name="Google Shape;2027;p40"/>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2028;p40"/>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2029;p40"/>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3" name="Google Shape;2030;p40"/>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4" name="Google Shape;2031;p40"/>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2032;p40"/>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46" name="TextBox 45"/>
          <p:cNvSpPr txBox="1"/>
          <p:nvPr/>
        </p:nvSpPr>
        <p:spPr>
          <a:xfrm>
            <a:off x="892098" y="262239"/>
            <a:ext cx="7310771" cy="584775"/>
          </a:xfrm>
          <a:prstGeom prst="rect">
            <a:avLst/>
          </a:prstGeom>
          <a:noFill/>
        </p:spPr>
        <p:txBody>
          <a:bodyPr wrap="square">
            <a:spAutoFit/>
          </a:bodyPr>
          <a:lstStyle/>
          <a:p>
            <a:pPr algn="ctr">
              <a:buClr>
                <a:schemeClr val="lt1"/>
              </a:buClr>
              <a:buSzPts val="2800"/>
            </a:pPr>
            <a:r>
              <a:rPr lang="en-US" sz="3200" b="1">
                <a:solidFill>
                  <a:schemeClr val="lt1"/>
                </a:solidFill>
                <a:latin typeface="Archivo"/>
                <a:cs typeface="Archivo"/>
                <a:sym typeface="Archivo"/>
              </a:rPr>
              <a:t>Room Temperature Controls</a:t>
            </a:r>
            <a:endParaRPr lang="en-US" sz="3200" b="1">
              <a:solidFill>
                <a:schemeClr val="lt1"/>
              </a:solidFill>
              <a:latin typeface="Archivo"/>
              <a:cs typeface="Archivo"/>
              <a:sym typeface="Archivo"/>
            </a:endParaRPr>
          </a:p>
        </p:txBody>
      </p:sp>
      <p:pic>
        <p:nvPicPr>
          <p:cNvPr id="4" name="Picture 3"/>
          <p:cNvPicPr>
            <a:picLocks noChangeAspect="1"/>
          </p:cNvPicPr>
          <p:nvPr/>
        </p:nvPicPr>
        <p:blipFill>
          <a:blip r:embed="rId1"/>
          <a:stretch>
            <a:fillRect/>
          </a:stretch>
        </p:blipFill>
        <p:spPr>
          <a:xfrm>
            <a:off x="1940118" y="1109458"/>
            <a:ext cx="4870569" cy="318141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oogle Shape;2013;p40"/>
          <p:cNvGrpSpPr/>
          <p:nvPr/>
        </p:nvGrpSpPr>
        <p:grpSpPr>
          <a:xfrm rot="988141" flipH="1">
            <a:off x="7964924" y="-196074"/>
            <a:ext cx="1395647" cy="1685959"/>
            <a:chOff x="-800109" y="3421521"/>
            <a:chExt cx="3068580" cy="3304773"/>
          </a:xfrm>
        </p:grpSpPr>
        <p:sp>
          <p:nvSpPr>
            <p:cNvPr id="27" name="Google Shape;2014;p40"/>
            <p:cNvSpPr/>
            <p:nvPr/>
          </p:nvSpPr>
          <p:spPr>
            <a:xfrm>
              <a:off x="-648166" y="3541695"/>
              <a:ext cx="2916637"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8" name="Google Shape;2015;p40"/>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2016;p40"/>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2017;p40"/>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2018;p40"/>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2019;p40"/>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2020;p40"/>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2021;p40"/>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2022;p40"/>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6" name="Google Shape;2023;p40"/>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2024;p40"/>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2025;p40"/>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9" name="Google Shape;2026;p40"/>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 name="Google Shape;2027;p40"/>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2028;p40"/>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2029;p40"/>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3" name="Google Shape;2030;p40"/>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4" name="Google Shape;2031;p40"/>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2032;p40"/>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46" name="TextBox 45"/>
          <p:cNvSpPr txBox="1"/>
          <p:nvPr/>
        </p:nvSpPr>
        <p:spPr>
          <a:xfrm>
            <a:off x="892098" y="262239"/>
            <a:ext cx="7310771" cy="584775"/>
          </a:xfrm>
          <a:prstGeom prst="rect">
            <a:avLst/>
          </a:prstGeom>
          <a:noFill/>
        </p:spPr>
        <p:txBody>
          <a:bodyPr wrap="square">
            <a:spAutoFit/>
          </a:bodyPr>
          <a:lstStyle/>
          <a:p>
            <a:pPr algn="ctr">
              <a:buClr>
                <a:schemeClr val="lt1"/>
              </a:buClr>
              <a:buSzPts val="2800"/>
            </a:pPr>
            <a:r>
              <a:rPr lang="en-US" sz="3200" b="1">
                <a:solidFill>
                  <a:schemeClr val="lt1"/>
                </a:solidFill>
                <a:latin typeface="Archivo"/>
                <a:cs typeface="Archivo"/>
                <a:sym typeface="Archivo"/>
              </a:rPr>
              <a:t>Smart Door</a:t>
            </a:r>
            <a:endParaRPr lang="en-US" sz="3200" b="1">
              <a:solidFill>
                <a:schemeClr val="lt1"/>
              </a:solidFill>
              <a:latin typeface="Archivo"/>
              <a:cs typeface="Archivo"/>
              <a:sym typeface="Archivo"/>
            </a:endParaRPr>
          </a:p>
        </p:txBody>
      </p:sp>
      <p:pic>
        <p:nvPicPr>
          <p:cNvPr id="3" name="Picture 2"/>
          <p:cNvPicPr>
            <a:picLocks noChangeAspect="1"/>
          </p:cNvPicPr>
          <p:nvPr/>
        </p:nvPicPr>
        <p:blipFill>
          <a:blip r:embed="rId1"/>
          <a:stretch>
            <a:fillRect/>
          </a:stretch>
        </p:blipFill>
        <p:spPr>
          <a:xfrm>
            <a:off x="5865797" y="1079053"/>
            <a:ext cx="1933845" cy="3410426"/>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2"/>
          <a:stretch>
            <a:fillRect/>
          </a:stretch>
        </p:blipFill>
        <p:spPr>
          <a:xfrm>
            <a:off x="1253496" y="1070596"/>
            <a:ext cx="2046256" cy="3410426"/>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3638739" y="3424355"/>
            <a:ext cx="1817488"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solidFill>
                  <a:schemeClr val="bg1"/>
                </a:solidFill>
                <a:latin typeface="Archivo"/>
              </a:rPr>
              <a:t>Smart Door automatically opens if motion detector senses nearby motion</a:t>
            </a:r>
            <a:endParaRPr lang="en-US">
              <a:solidFill>
                <a:schemeClr val="bg1"/>
              </a:solidFill>
              <a:latin typeface="Archiv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Google Shape;2011;p40"/>
          <p:cNvSpPr txBox="1">
            <a:spLocks noGrp="1"/>
          </p:cNvSpPr>
          <p:nvPr>
            <p:ph type="title"/>
          </p:nvPr>
        </p:nvSpPr>
        <p:spPr>
          <a:xfrm>
            <a:off x="3084002" y="1802700"/>
            <a:ext cx="6059998" cy="15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a:t>Prototype</a:t>
            </a:r>
            <a:endParaRPr lang="en-US" sz="4400"/>
          </a:p>
        </p:txBody>
      </p:sp>
      <p:sp>
        <p:nvSpPr>
          <p:cNvPr id="2012" name="Google Shape;2012;p40"/>
          <p:cNvSpPr txBox="1">
            <a:spLocks noGrp="1"/>
          </p:cNvSpPr>
          <p:nvPr>
            <p:ph type="title" idx="2"/>
          </p:nvPr>
        </p:nvSpPr>
        <p:spPr>
          <a:xfrm>
            <a:off x="1725297" y="1802700"/>
            <a:ext cx="1206300" cy="15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5</a:t>
            </a:r>
            <a:endParaRPr lang="en-GB"/>
          </a:p>
        </p:txBody>
      </p:sp>
      <p:grpSp>
        <p:nvGrpSpPr>
          <p:cNvPr id="2013" name="Google Shape;2013;p40"/>
          <p:cNvGrpSpPr/>
          <p:nvPr/>
        </p:nvGrpSpPr>
        <p:grpSpPr>
          <a:xfrm flipH="1">
            <a:off x="6870814" y="2768470"/>
            <a:ext cx="3643632" cy="3924087"/>
            <a:chOff x="-800109" y="3421521"/>
            <a:chExt cx="3068580" cy="3304772"/>
          </a:xfrm>
        </p:grpSpPr>
        <p:sp>
          <p:nvSpPr>
            <p:cNvPr id="2014" name="Google Shape;2014;p40"/>
            <p:cNvSpPr/>
            <p:nvPr/>
          </p:nvSpPr>
          <p:spPr>
            <a:xfrm>
              <a:off x="-648165" y="3541695"/>
              <a:ext cx="2916636"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015" name="Google Shape;2015;p40"/>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16" name="Google Shape;2016;p40"/>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17" name="Google Shape;2017;p40"/>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18" name="Google Shape;2018;p40"/>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19" name="Google Shape;2019;p40"/>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0" name="Google Shape;2020;p40"/>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1" name="Google Shape;2021;p40"/>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2" name="Google Shape;2022;p40"/>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023" name="Google Shape;2023;p40"/>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4" name="Google Shape;2024;p40"/>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5" name="Google Shape;2025;p40"/>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026" name="Google Shape;2026;p40"/>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7" name="Google Shape;2027;p40"/>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8" name="Google Shape;2028;p40"/>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9" name="Google Shape;2029;p40"/>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0" name="Google Shape;2030;p40"/>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1" name="Google Shape;2031;p40"/>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2" name="Google Shape;2032;p40"/>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033" name="Google Shape;2033;p40"/>
          <p:cNvGrpSpPr/>
          <p:nvPr/>
        </p:nvGrpSpPr>
        <p:grpSpPr>
          <a:xfrm>
            <a:off x="-927021" y="3317772"/>
            <a:ext cx="2689833" cy="2612830"/>
            <a:chOff x="-916554" y="3223569"/>
            <a:chExt cx="2689833" cy="2612830"/>
          </a:xfrm>
        </p:grpSpPr>
        <p:sp>
          <p:nvSpPr>
            <p:cNvPr id="2034" name="Google Shape;2034;p40"/>
            <p:cNvSpPr/>
            <p:nvPr/>
          </p:nvSpPr>
          <p:spPr>
            <a:xfrm rot="6331355">
              <a:off x="-620750" y="3425544"/>
              <a:ext cx="2098226" cy="2208879"/>
            </a:xfrm>
            <a:custGeom>
              <a:avLst/>
              <a:gdLst/>
              <a:ahLst/>
              <a:cxnLst/>
              <a:rect l="l" t="t" r="r" b="b"/>
              <a:pathLst>
                <a:path w="2010" h="2116" extrusionOk="0">
                  <a:moveTo>
                    <a:pt x="1990" y="1515"/>
                  </a:moveTo>
                  <a:lnTo>
                    <a:pt x="1295" y="2103"/>
                  </a:lnTo>
                  <a:cubicBezTo>
                    <a:pt x="1271" y="2123"/>
                    <a:pt x="1235" y="2120"/>
                    <a:pt x="1214" y="2096"/>
                  </a:cubicBezTo>
                  <a:lnTo>
                    <a:pt x="13" y="682"/>
                  </a:lnTo>
                  <a:cubicBezTo>
                    <a:pt x="-7" y="658"/>
                    <a:pt x="-4" y="622"/>
                    <a:pt x="20" y="601"/>
                  </a:cubicBezTo>
                  <a:lnTo>
                    <a:pt x="714" y="13"/>
                  </a:lnTo>
                  <a:cubicBezTo>
                    <a:pt x="738" y="-7"/>
                    <a:pt x="775" y="-4"/>
                    <a:pt x="795" y="20"/>
                  </a:cubicBezTo>
                  <a:lnTo>
                    <a:pt x="1996" y="1434"/>
                  </a:lnTo>
                  <a:cubicBezTo>
                    <a:pt x="2017" y="1458"/>
                    <a:pt x="2014" y="1494"/>
                    <a:pt x="1990" y="151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5" name="Google Shape;2035;p40"/>
            <p:cNvSpPr/>
            <p:nvPr/>
          </p:nvSpPr>
          <p:spPr>
            <a:xfrm rot="6331355">
              <a:off x="-579535" y="3465874"/>
              <a:ext cx="2016802" cy="2128499"/>
            </a:xfrm>
            <a:custGeom>
              <a:avLst/>
              <a:gdLst/>
              <a:ahLst/>
              <a:cxnLst/>
              <a:rect l="l" t="t" r="r" b="b"/>
              <a:pathLst>
                <a:path w="1932" h="2039" extrusionOk="0">
                  <a:moveTo>
                    <a:pt x="1912" y="1475"/>
                  </a:moveTo>
                  <a:lnTo>
                    <a:pt x="1261" y="2026"/>
                  </a:lnTo>
                  <a:cubicBezTo>
                    <a:pt x="1238" y="2046"/>
                    <a:pt x="1203" y="2043"/>
                    <a:pt x="1184" y="2020"/>
                  </a:cubicBezTo>
                  <a:lnTo>
                    <a:pt x="13" y="642"/>
                  </a:lnTo>
                  <a:cubicBezTo>
                    <a:pt x="-7" y="619"/>
                    <a:pt x="-4" y="585"/>
                    <a:pt x="19" y="565"/>
                  </a:cubicBezTo>
                  <a:lnTo>
                    <a:pt x="671" y="14"/>
                  </a:lnTo>
                  <a:cubicBezTo>
                    <a:pt x="694" y="-6"/>
                    <a:pt x="728" y="-3"/>
                    <a:pt x="748" y="20"/>
                  </a:cubicBezTo>
                  <a:lnTo>
                    <a:pt x="1918" y="1398"/>
                  </a:lnTo>
                  <a:cubicBezTo>
                    <a:pt x="1938" y="1421"/>
                    <a:pt x="1935" y="1455"/>
                    <a:pt x="1912" y="147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6" name="Google Shape;2036;p40"/>
            <p:cNvSpPr/>
            <p:nvPr/>
          </p:nvSpPr>
          <p:spPr>
            <a:xfrm rot="6331355">
              <a:off x="508878" y="3588018"/>
              <a:ext cx="419645" cy="1466670"/>
            </a:xfrm>
            <a:custGeom>
              <a:avLst/>
              <a:gdLst/>
              <a:ahLst/>
              <a:cxnLst/>
              <a:rect l="l" t="t" r="r" b="b"/>
              <a:pathLst>
                <a:path w="402" h="1405" extrusionOk="0">
                  <a:moveTo>
                    <a:pt x="250" y="1405"/>
                  </a:moveTo>
                  <a:cubicBezTo>
                    <a:pt x="250" y="1405"/>
                    <a:pt x="693" y="921"/>
                    <a:pt x="67" y="0"/>
                  </a:cubicBezTo>
                  <a:cubicBezTo>
                    <a:pt x="67" y="0"/>
                    <a:pt x="301" y="802"/>
                    <a:pt x="0" y="1109"/>
                  </a:cubicBezTo>
                  <a:lnTo>
                    <a:pt x="250" y="1405"/>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7" name="Google Shape;2037;p40"/>
            <p:cNvSpPr/>
            <p:nvPr/>
          </p:nvSpPr>
          <p:spPr>
            <a:xfrm rot="6331355">
              <a:off x="-182210" y="4038266"/>
              <a:ext cx="557439" cy="1672317"/>
            </a:xfrm>
            <a:custGeom>
              <a:avLst/>
              <a:gdLst/>
              <a:ahLst/>
              <a:cxnLst/>
              <a:rect l="l" t="t" r="r" b="b"/>
              <a:pathLst>
                <a:path w="534" h="1602" extrusionOk="0">
                  <a:moveTo>
                    <a:pt x="326" y="384"/>
                  </a:moveTo>
                  <a:lnTo>
                    <a:pt x="534" y="1272"/>
                  </a:lnTo>
                  <a:lnTo>
                    <a:pt x="159" y="1589"/>
                  </a:lnTo>
                  <a:cubicBezTo>
                    <a:pt x="136" y="1609"/>
                    <a:pt x="101" y="1606"/>
                    <a:pt x="82" y="1583"/>
                  </a:cubicBezTo>
                  <a:lnTo>
                    <a:pt x="0" y="1487"/>
                  </a:lnTo>
                  <a:lnTo>
                    <a:pt x="0" y="0"/>
                  </a:lnTo>
                  <a:lnTo>
                    <a:pt x="326" y="384"/>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8" name="Google Shape;2038;p40"/>
            <p:cNvSpPr/>
            <p:nvPr/>
          </p:nvSpPr>
          <p:spPr>
            <a:xfrm rot="6331355">
              <a:off x="881171" y="3868790"/>
              <a:ext cx="227569" cy="226525"/>
            </a:xfrm>
            <a:custGeom>
              <a:avLst/>
              <a:gdLst/>
              <a:ahLst/>
              <a:cxnLst/>
              <a:rect l="l" t="t" r="r" b="b"/>
              <a:pathLst>
                <a:path w="218" h="217" extrusionOk="0">
                  <a:moveTo>
                    <a:pt x="213" y="78"/>
                  </a:moveTo>
                  <a:cubicBezTo>
                    <a:pt x="231" y="135"/>
                    <a:pt x="198" y="196"/>
                    <a:pt x="140" y="213"/>
                  </a:cubicBezTo>
                  <a:cubicBezTo>
                    <a:pt x="82" y="230"/>
                    <a:pt x="22" y="197"/>
                    <a:pt x="5" y="140"/>
                  </a:cubicBezTo>
                  <a:cubicBezTo>
                    <a:pt x="-12" y="82"/>
                    <a:pt x="21" y="22"/>
                    <a:pt x="78" y="5"/>
                  </a:cubicBezTo>
                  <a:cubicBezTo>
                    <a:pt x="136" y="-12"/>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9" name="Google Shape;2039;p40"/>
            <p:cNvSpPr/>
            <p:nvPr/>
          </p:nvSpPr>
          <p:spPr>
            <a:xfrm rot="6331355">
              <a:off x="894239" y="3881699"/>
              <a:ext cx="200428" cy="200428"/>
            </a:xfrm>
            <a:custGeom>
              <a:avLst/>
              <a:gdLst/>
              <a:ahLst/>
              <a:cxnLst/>
              <a:rect l="l" t="t" r="r" b="b"/>
              <a:pathLst>
                <a:path w="192" h="192" extrusionOk="0">
                  <a:moveTo>
                    <a:pt x="188" y="69"/>
                  </a:moveTo>
                  <a:cubicBezTo>
                    <a:pt x="203" y="119"/>
                    <a:pt x="174" y="172"/>
                    <a:pt x="123" y="188"/>
                  </a:cubicBezTo>
                  <a:cubicBezTo>
                    <a:pt x="72" y="203"/>
                    <a:pt x="19" y="174"/>
                    <a:pt x="4" y="123"/>
                  </a:cubicBezTo>
                  <a:cubicBezTo>
                    <a:pt x="-11" y="72"/>
                    <a:pt x="18" y="19"/>
                    <a:pt x="69" y="4"/>
                  </a:cubicBezTo>
                  <a:cubicBezTo>
                    <a:pt x="120"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0" name="Google Shape;2040;p40"/>
            <p:cNvSpPr/>
            <p:nvPr/>
          </p:nvSpPr>
          <p:spPr>
            <a:xfrm rot="6331355">
              <a:off x="908695" y="3896434"/>
              <a:ext cx="172242" cy="172242"/>
            </a:xfrm>
            <a:custGeom>
              <a:avLst/>
              <a:gdLst/>
              <a:ahLst/>
              <a:cxnLst/>
              <a:rect l="l" t="t" r="r" b="b"/>
              <a:pathLst>
                <a:path w="165" h="165" extrusionOk="0">
                  <a:moveTo>
                    <a:pt x="161" y="59"/>
                  </a:moveTo>
                  <a:cubicBezTo>
                    <a:pt x="174" y="103"/>
                    <a:pt x="149" y="149"/>
                    <a:pt x="105" y="162"/>
                  </a:cubicBezTo>
                  <a:cubicBezTo>
                    <a:pt x="62" y="175"/>
                    <a:pt x="16" y="150"/>
                    <a:pt x="3" y="106"/>
                  </a:cubicBezTo>
                  <a:cubicBezTo>
                    <a:pt x="-10" y="62"/>
                    <a:pt x="15" y="17"/>
                    <a:pt x="59" y="4"/>
                  </a:cubicBezTo>
                  <a:cubicBezTo>
                    <a:pt x="102" y="-9"/>
                    <a:pt x="148" y="16"/>
                    <a:pt x="161"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1" name="Google Shape;2041;p40"/>
            <p:cNvSpPr/>
            <p:nvPr/>
          </p:nvSpPr>
          <p:spPr>
            <a:xfrm rot="6331355">
              <a:off x="886811" y="3944174"/>
              <a:ext cx="213998" cy="76204"/>
            </a:xfrm>
            <a:custGeom>
              <a:avLst/>
              <a:gdLst/>
              <a:ahLst/>
              <a:cxnLst/>
              <a:rect l="l" t="t" r="r" b="b"/>
              <a:pathLst>
                <a:path w="205" h="73" extrusionOk="0">
                  <a:moveTo>
                    <a:pt x="205" y="13"/>
                  </a:moveTo>
                  <a:lnTo>
                    <a:pt x="4" y="73"/>
                  </a:lnTo>
                  <a:lnTo>
                    <a:pt x="0" y="60"/>
                  </a:lnTo>
                  <a:lnTo>
                    <a:pt x="201" y="0"/>
                  </a:lnTo>
                  <a:lnTo>
                    <a:pt x="205"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2" name="Google Shape;2042;p40"/>
            <p:cNvSpPr/>
            <p:nvPr/>
          </p:nvSpPr>
          <p:spPr>
            <a:xfrm rot="6331355">
              <a:off x="893571" y="3950102"/>
              <a:ext cx="194164" cy="63678"/>
            </a:xfrm>
            <a:custGeom>
              <a:avLst/>
              <a:gdLst/>
              <a:ahLst/>
              <a:cxnLst/>
              <a:rect l="l" t="t" r="r" b="b"/>
              <a:pathLst>
                <a:path w="186" h="61" extrusionOk="0">
                  <a:moveTo>
                    <a:pt x="185" y="0"/>
                  </a:moveTo>
                  <a:cubicBezTo>
                    <a:pt x="185" y="3"/>
                    <a:pt x="186" y="5"/>
                    <a:pt x="186" y="7"/>
                  </a:cubicBezTo>
                  <a:lnTo>
                    <a:pt x="3" y="61"/>
                  </a:lnTo>
                  <a:cubicBezTo>
                    <a:pt x="2" y="59"/>
                    <a:pt x="1" y="57"/>
                    <a:pt x="0" y="55"/>
                  </a:cubicBezTo>
                  <a:lnTo>
                    <a:pt x="185"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3" name="Google Shape;2043;p40"/>
            <p:cNvSpPr/>
            <p:nvPr/>
          </p:nvSpPr>
          <p:spPr>
            <a:xfrm rot="6331355">
              <a:off x="809850" y="3883295"/>
              <a:ext cx="257842" cy="243227"/>
            </a:xfrm>
            <a:custGeom>
              <a:avLst/>
              <a:gdLst/>
              <a:ahLst/>
              <a:cxnLst/>
              <a:rect l="l" t="t" r="r" b="b"/>
              <a:pathLst>
                <a:path w="247" h="233" extrusionOk="0">
                  <a:moveTo>
                    <a:pt x="241" y="60"/>
                  </a:moveTo>
                  <a:cubicBezTo>
                    <a:pt x="262" y="132"/>
                    <a:pt x="221" y="206"/>
                    <a:pt x="150" y="228"/>
                  </a:cubicBezTo>
                  <a:cubicBezTo>
                    <a:pt x="92" y="245"/>
                    <a:pt x="31" y="221"/>
                    <a:pt x="0" y="173"/>
                  </a:cubicBezTo>
                  <a:cubicBezTo>
                    <a:pt x="33" y="204"/>
                    <a:pt x="82" y="217"/>
                    <a:pt x="129" y="203"/>
                  </a:cubicBezTo>
                  <a:cubicBezTo>
                    <a:pt x="201" y="182"/>
                    <a:pt x="241" y="107"/>
                    <a:pt x="220" y="36"/>
                  </a:cubicBezTo>
                  <a:cubicBezTo>
                    <a:pt x="216" y="23"/>
                    <a:pt x="211" y="11"/>
                    <a:pt x="203" y="0"/>
                  </a:cubicBezTo>
                  <a:cubicBezTo>
                    <a:pt x="221" y="16"/>
                    <a:pt x="234" y="37"/>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4" name="Google Shape;2044;p40"/>
            <p:cNvSpPr/>
            <p:nvPr/>
          </p:nvSpPr>
          <p:spPr>
            <a:xfrm rot="6331355">
              <a:off x="933516" y="3864534"/>
              <a:ext cx="212954" cy="199384"/>
            </a:xfrm>
            <a:custGeom>
              <a:avLst/>
              <a:gdLst/>
              <a:ahLst/>
              <a:cxnLst/>
              <a:rect l="l" t="t" r="r" b="b"/>
              <a:pathLst>
                <a:path w="204" h="191" extrusionOk="0">
                  <a:moveTo>
                    <a:pt x="5" y="142"/>
                  </a:moveTo>
                  <a:cubicBezTo>
                    <a:pt x="-12" y="83"/>
                    <a:pt x="21" y="22"/>
                    <a:pt x="80" y="5"/>
                  </a:cubicBezTo>
                  <a:cubicBezTo>
                    <a:pt x="128" y="-10"/>
                    <a:pt x="178" y="10"/>
                    <a:pt x="204" y="50"/>
                  </a:cubicBezTo>
                  <a:cubicBezTo>
                    <a:pt x="176" y="24"/>
                    <a:pt x="136" y="13"/>
                    <a:pt x="97" y="25"/>
                  </a:cubicBezTo>
                  <a:cubicBezTo>
                    <a:pt x="38" y="42"/>
                    <a:pt x="5" y="104"/>
                    <a:pt x="22" y="162"/>
                  </a:cubicBezTo>
                  <a:cubicBezTo>
                    <a:pt x="25" y="173"/>
                    <a:pt x="30" y="183"/>
                    <a:pt x="36" y="191"/>
                  </a:cubicBezTo>
                  <a:cubicBezTo>
                    <a:pt x="22" y="178"/>
                    <a:pt x="11" y="162"/>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5" name="Google Shape;2045;p40"/>
            <p:cNvSpPr/>
            <p:nvPr/>
          </p:nvSpPr>
          <p:spPr>
            <a:xfrm rot="6331355">
              <a:off x="1098158" y="4339671"/>
              <a:ext cx="227569" cy="226525"/>
            </a:xfrm>
            <a:custGeom>
              <a:avLst/>
              <a:gdLst/>
              <a:ahLst/>
              <a:cxnLst/>
              <a:rect l="l" t="t" r="r" b="b"/>
              <a:pathLst>
                <a:path w="218" h="217" extrusionOk="0">
                  <a:moveTo>
                    <a:pt x="83" y="214"/>
                  </a:moveTo>
                  <a:cubicBezTo>
                    <a:pt x="25" y="200"/>
                    <a:pt x="-11" y="141"/>
                    <a:pt x="4" y="83"/>
                  </a:cubicBezTo>
                  <a:cubicBezTo>
                    <a:pt x="18" y="24"/>
                    <a:pt x="77" y="-11"/>
                    <a:pt x="135" y="3"/>
                  </a:cubicBezTo>
                  <a:cubicBezTo>
                    <a:pt x="194" y="18"/>
                    <a:pt x="229" y="77"/>
                    <a:pt x="215" y="135"/>
                  </a:cubicBezTo>
                  <a:cubicBezTo>
                    <a:pt x="200" y="193"/>
                    <a:pt x="141" y="228"/>
                    <a:pt x="83" y="214"/>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6" name="Google Shape;2046;p40"/>
            <p:cNvSpPr/>
            <p:nvPr/>
          </p:nvSpPr>
          <p:spPr>
            <a:xfrm rot="6331355">
              <a:off x="1111226" y="4352580"/>
              <a:ext cx="200428" cy="200428"/>
            </a:xfrm>
            <a:custGeom>
              <a:avLst/>
              <a:gdLst/>
              <a:ahLst/>
              <a:cxnLst/>
              <a:rect l="l" t="t" r="r" b="b"/>
              <a:pathLst>
                <a:path w="192" h="192" extrusionOk="0">
                  <a:moveTo>
                    <a:pt x="73" y="189"/>
                  </a:moveTo>
                  <a:cubicBezTo>
                    <a:pt x="22" y="176"/>
                    <a:pt x="-10" y="124"/>
                    <a:pt x="3" y="73"/>
                  </a:cubicBezTo>
                  <a:cubicBezTo>
                    <a:pt x="16" y="21"/>
                    <a:pt x="68" y="-10"/>
                    <a:pt x="119" y="3"/>
                  </a:cubicBezTo>
                  <a:cubicBezTo>
                    <a:pt x="171" y="15"/>
                    <a:pt x="202" y="67"/>
                    <a:pt x="190" y="119"/>
                  </a:cubicBezTo>
                  <a:cubicBezTo>
                    <a:pt x="177" y="170"/>
                    <a:pt x="125" y="202"/>
                    <a:pt x="73" y="18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7" name="Google Shape;2047;p40"/>
            <p:cNvSpPr/>
            <p:nvPr/>
          </p:nvSpPr>
          <p:spPr>
            <a:xfrm rot="6331355">
              <a:off x="1125682" y="4367315"/>
              <a:ext cx="172242" cy="172242"/>
            </a:xfrm>
            <a:custGeom>
              <a:avLst/>
              <a:gdLst/>
              <a:ahLst/>
              <a:cxnLst/>
              <a:rect l="l" t="t" r="r" b="b"/>
              <a:pathLst>
                <a:path w="165" h="165" extrusionOk="0">
                  <a:moveTo>
                    <a:pt x="63" y="163"/>
                  </a:moveTo>
                  <a:cubicBezTo>
                    <a:pt x="18" y="152"/>
                    <a:pt x="-9" y="107"/>
                    <a:pt x="2" y="63"/>
                  </a:cubicBezTo>
                  <a:cubicBezTo>
                    <a:pt x="13" y="19"/>
                    <a:pt x="58" y="-8"/>
                    <a:pt x="102" y="3"/>
                  </a:cubicBezTo>
                  <a:cubicBezTo>
                    <a:pt x="146" y="14"/>
                    <a:pt x="173" y="58"/>
                    <a:pt x="162" y="102"/>
                  </a:cubicBezTo>
                  <a:cubicBezTo>
                    <a:pt x="151" y="147"/>
                    <a:pt x="107" y="174"/>
                    <a:pt x="63" y="163"/>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8" name="Google Shape;2048;p40"/>
            <p:cNvSpPr/>
            <p:nvPr/>
          </p:nvSpPr>
          <p:spPr>
            <a:xfrm rot="6331355">
              <a:off x="1179199" y="4344388"/>
              <a:ext cx="65765" cy="216086"/>
            </a:xfrm>
            <a:custGeom>
              <a:avLst/>
              <a:gdLst/>
              <a:ahLst/>
              <a:cxnLst/>
              <a:rect l="l" t="t" r="r" b="b"/>
              <a:pathLst>
                <a:path w="63" h="207" extrusionOk="0">
                  <a:moveTo>
                    <a:pt x="0" y="203"/>
                  </a:moveTo>
                  <a:lnTo>
                    <a:pt x="50" y="0"/>
                  </a:lnTo>
                  <a:lnTo>
                    <a:pt x="63" y="3"/>
                  </a:lnTo>
                  <a:lnTo>
                    <a:pt x="13" y="207"/>
                  </a:lnTo>
                  <a:lnTo>
                    <a:pt x="0" y="203"/>
                  </a:lnTo>
                  <a:close/>
                </a:path>
              </a:pathLst>
            </a:custGeom>
            <a:solidFill>
              <a:schemeClr val="lt2"/>
            </a:solidFill>
            <a:ln>
              <a:noFill/>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9" name="Google Shape;2049;p40"/>
            <p:cNvSpPr/>
            <p:nvPr/>
          </p:nvSpPr>
          <p:spPr>
            <a:xfrm rot="6331355">
              <a:off x="1186421" y="4350924"/>
              <a:ext cx="54282" cy="196252"/>
            </a:xfrm>
            <a:custGeom>
              <a:avLst/>
              <a:gdLst/>
              <a:ahLst/>
              <a:cxnLst/>
              <a:rect l="l" t="t" r="r" b="b"/>
              <a:pathLst>
                <a:path w="52" h="188" extrusionOk="0">
                  <a:moveTo>
                    <a:pt x="6" y="188"/>
                  </a:moveTo>
                  <a:cubicBezTo>
                    <a:pt x="4" y="187"/>
                    <a:pt x="2" y="186"/>
                    <a:pt x="0" y="186"/>
                  </a:cubicBezTo>
                  <a:lnTo>
                    <a:pt x="46" y="0"/>
                  </a:lnTo>
                  <a:cubicBezTo>
                    <a:pt x="48" y="0"/>
                    <a:pt x="50" y="1"/>
                    <a:pt x="52" y="2"/>
                  </a:cubicBezTo>
                  <a:lnTo>
                    <a:pt x="6" y="188"/>
                  </a:lnTo>
                  <a:close/>
                </a:path>
              </a:pathLst>
            </a:custGeom>
            <a:solidFill>
              <a:srgbClr val="FFFFFF">
                <a:alpha val="20890"/>
              </a:srgbClr>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0" name="Google Shape;2050;p40"/>
            <p:cNvSpPr/>
            <p:nvPr/>
          </p:nvSpPr>
          <p:spPr>
            <a:xfrm rot="6331355">
              <a:off x="1026837" y="4354176"/>
              <a:ext cx="257842" cy="243227"/>
            </a:xfrm>
            <a:custGeom>
              <a:avLst/>
              <a:gdLst/>
              <a:ahLst/>
              <a:cxnLst/>
              <a:rect l="l" t="t" r="r" b="b"/>
              <a:pathLst>
                <a:path w="247" h="233" extrusionOk="0">
                  <a:moveTo>
                    <a:pt x="241" y="60"/>
                  </a:moveTo>
                  <a:cubicBezTo>
                    <a:pt x="262" y="132"/>
                    <a:pt x="222" y="206"/>
                    <a:pt x="150" y="227"/>
                  </a:cubicBezTo>
                  <a:cubicBezTo>
                    <a:pt x="92" y="245"/>
                    <a:pt x="31" y="221"/>
                    <a:pt x="0" y="173"/>
                  </a:cubicBezTo>
                  <a:cubicBezTo>
                    <a:pt x="33" y="204"/>
                    <a:pt x="82" y="217"/>
                    <a:pt x="129" y="203"/>
                  </a:cubicBezTo>
                  <a:cubicBezTo>
                    <a:pt x="201" y="182"/>
                    <a:pt x="241" y="107"/>
                    <a:pt x="220" y="36"/>
                  </a:cubicBezTo>
                  <a:cubicBezTo>
                    <a:pt x="216"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1" name="Google Shape;2051;p40"/>
            <p:cNvSpPr/>
            <p:nvPr/>
          </p:nvSpPr>
          <p:spPr>
            <a:xfrm rot="6331355">
              <a:off x="1150382" y="4335257"/>
              <a:ext cx="211910" cy="200428"/>
            </a:xfrm>
            <a:custGeom>
              <a:avLst/>
              <a:gdLst/>
              <a:ahLst/>
              <a:cxnLst/>
              <a:rect l="l" t="t" r="r" b="b"/>
              <a:pathLst>
                <a:path w="203" h="192" extrusionOk="0">
                  <a:moveTo>
                    <a:pt x="4" y="142"/>
                  </a:moveTo>
                  <a:cubicBezTo>
                    <a:pt x="-13" y="84"/>
                    <a:pt x="20" y="22"/>
                    <a:pt x="79" y="4"/>
                  </a:cubicBezTo>
                  <a:cubicBezTo>
                    <a:pt x="127" y="-10"/>
                    <a:pt x="177" y="10"/>
                    <a:pt x="203" y="50"/>
                  </a:cubicBezTo>
                  <a:cubicBezTo>
                    <a:pt x="175" y="24"/>
                    <a:pt x="135" y="13"/>
                    <a:pt x="96" y="25"/>
                  </a:cubicBezTo>
                  <a:cubicBezTo>
                    <a:pt x="37" y="42"/>
                    <a:pt x="4" y="104"/>
                    <a:pt x="21" y="162"/>
                  </a:cubicBezTo>
                  <a:cubicBezTo>
                    <a:pt x="25" y="173"/>
                    <a:pt x="29" y="183"/>
                    <a:pt x="35" y="192"/>
                  </a:cubicBezTo>
                  <a:cubicBezTo>
                    <a:pt x="21" y="179"/>
                    <a:pt x="10" y="162"/>
                    <a:pt x="4"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2" name="Google Shape;2052;p40"/>
            <p:cNvSpPr/>
            <p:nvPr/>
          </p:nvSpPr>
          <p:spPr>
            <a:xfrm rot="6331355">
              <a:off x="441685" y="4072142"/>
              <a:ext cx="226525" cy="226525"/>
            </a:xfrm>
            <a:custGeom>
              <a:avLst/>
              <a:gdLst/>
              <a:ahLst/>
              <a:cxnLst/>
              <a:rect l="l" t="t" r="r" b="b"/>
              <a:pathLst>
                <a:path w="217" h="217" extrusionOk="0">
                  <a:moveTo>
                    <a:pt x="213" y="78"/>
                  </a:moveTo>
                  <a:cubicBezTo>
                    <a:pt x="230" y="135"/>
                    <a:pt x="197" y="195"/>
                    <a:pt x="140" y="213"/>
                  </a:cubicBezTo>
                  <a:cubicBezTo>
                    <a:pt x="82" y="230"/>
                    <a:pt x="22" y="197"/>
                    <a:pt x="4" y="139"/>
                  </a:cubicBezTo>
                  <a:cubicBezTo>
                    <a:pt x="-13" y="82"/>
                    <a:pt x="20" y="21"/>
                    <a:pt x="78" y="4"/>
                  </a:cubicBezTo>
                  <a:cubicBezTo>
                    <a:pt x="135" y="-13"/>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3" name="Google Shape;2053;p40"/>
            <p:cNvSpPr/>
            <p:nvPr/>
          </p:nvSpPr>
          <p:spPr>
            <a:xfrm rot="6331355">
              <a:off x="454594" y="4086216"/>
              <a:ext cx="200428" cy="199384"/>
            </a:xfrm>
            <a:custGeom>
              <a:avLst/>
              <a:gdLst/>
              <a:ahLst/>
              <a:cxnLst/>
              <a:rect l="l" t="t" r="r" b="b"/>
              <a:pathLst>
                <a:path w="192" h="191" extrusionOk="0">
                  <a:moveTo>
                    <a:pt x="188" y="68"/>
                  </a:moveTo>
                  <a:cubicBezTo>
                    <a:pt x="203" y="119"/>
                    <a:pt x="174" y="172"/>
                    <a:pt x="123" y="187"/>
                  </a:cubicBezTo>
                  <a:cubicBezTo>
                    <a:pt x="72" y="202"/>
                    <a:pt x="19" y="174"/>
                    <a:pt x="4" y="123"/>
                  </a:cubicBezTo>
                  <a:cubicBezTo>
                    <a:pt x="-11" y="72"/>
                    <a:pt x="17" y="19"/>
                    <a:pt x="68" y="4"/>
                  </a:cubicBezTo>
                  <a:cubicBezTo>
                    <a:pt x="119" y="-11"/>
                    <a:pt x="173" y="17"/>
                    <a:pt x="188" y="68"/>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4" name="Google Shape;2054;p40"/>
            <p:cNvSpPr/>
            <p:nvPr/>
          </p:nvSpPr>
          <p:spPr>
            <a:xfrm rot="6331355">
              <a:off x="468826" y="4099283"/>
              <a:ext cx="172242" cy="172242"/>
            </a:xfrm>
            <a:custGeom>
              <a:avLst/>
              <a:gdLst/>
              <a:ahLst/>
              <a:cxnLst/>
              <a:rect l="l" t="t" r="r" b="b"/>
              <a:pathLst>
                <a:path w="165" h="165" extrusionOk="0">
                  <a:moveTo>
                    <a:pt x="162" y="59"/>
                  </a:moveTo>
                  <a:cubicBezTo>
                    <a:pt x="175" y="103"/>
                    <a:pt x="150" y="148"/>
                    <a:pt x="106" y="161"/>
                  </a:cubicBezTo>
                  <a:cubicBezTo>
                    <a:pt x="62" y="174"/>
                    <a:pt x="17" y="150"/>
                    <a:pt x="4" y="106"/>
                  </a:cubicBezTo>
                  <a:cubicBezTo>
                    <a:pt x="-9" y="62"/>
                    <a:pt x="16" y="17"/>
                    <a:pt x="59" y="4"/>
                  </a:cubicBezTo>
                  <a:cubicBezTo>
                    <a:pt x="103" y="-9"/>
                    <a:pt x="149" y="15"/>
                    <a:pt x="162"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5" name="Google Shape;2055;p40"/>
            <p:cNvSpPr/>
            <p:nvPr/>
          </p:nvSpPr>
          <p:spPr>
            <a:xfrm rot="6331355">
              <a:off x="447325" y="4147526"/>
              <a:ext cx="212954" cy="76204"/>
            </a:xfrm>
            <a:custGeom>
              <a:avLst/>
              <a:gdLst/>
              <a:ahLst/>
              <a:cxnLst/>
              <a:rect l="l" t="t" r="r" b="b"/>
              <a:pathLst>
                <a:path w="204" h="73" extrusionOk="0">
                  <a:moveTo>
                    <a:pt x="204" y="13"/>
                  </a:moveTo>
                  <a:lnTo>
                    <a:pt x="3" y="73"/>
                  </a:lnTo>
                  <a:lnTo>
                    <a:pt x="0" y="60"/>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6" name="Google Shape;2056;p40"/>
            <p:cNvSpPr/>
            <p:nvPr/>
          </p:nvSpPr>
          <p:spPr>
            <a:xfrm rot="6331355">
              <a:off x="453423" y="4153957"/>
              <a:ext cx="194164" cy="63678"/>
            </a:xfrm>
            <a:custGeom>
              <a:avLst/>
              <a:gdLst/>
              <a:ahLst/>
              <a:cxnLst/>
              <a:rect l="l" t="t" r="r" b="b"/>
              <a:pathLst>
                <a:path w="186" h="61" extrusionOk="0">
                  <a:moveTo>
                    <a:pt x="184" y="0"/>
                  </a:moveTo>
                  <a:cubicBezTo>
                    <a:pt x="185" y="2"/>
                    <a:pt x="185" y="5"/>
                    <a:pt x="186" y="7"/>
                  </a:cubicBezTo>
                  <a:lnTo>
                    <a:pt x="2" y="61"/>
                  </a:lnTo>
                  <a:cubicBezTo>
                    <a:pt x="1" y="59"/>
                    <a:pt x="0" y="57"/>
                    <a:pt x="0" y="55"/>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7" name="Google Shape;2057;p40"/>
            <p:cNvSpPr/>
            <p:nvPr/>
          </p:nvSpPr>
          <p:spPr>
            <a:xfrm rot="6331355">
              <a:off x="369981" y="4086144"/>
              <a:ext cx="257842" cy="243227"/>
            </a:xfrm>
            <a:custGeom>
              <a:avLst/>
              <a:gdLst/>
              <a:ahLst/>
              <a:cxnLst/>
              <a:rect l="l" t="t" r="r" b="b"/>
              <a:pathLst>
                <a:path w="247" h="233" extrusionOk="0">
                  <a:moveTo>
                    <a:pt x="241" y="60"/>
                  </a:moveTo>
                  <a:cubicBezTo>
                    <a:pt x="263" y="131"/>
                    <a:pt x="222" y="206"/>
                    <a:pt x="151" y="227"/>
                  </a:cubicBezTo>
                  <a:cubicBezTo>
                    <a:pt x="93" y="244"/>
                    <a:pt x="32" y="221"/>
                    <a:pt x="0" y="172"/>
                  </a:cubicBezTo>
                  <a:cubicBezTo>
                    <a:pt x="34" y="204"/>
                    <a:pt x="83" y="217"/>
                    <a:pt x="130" y="203"/>
                  </a:cubicBezTo>
                  <a:cubicBezTo>
                    <a:pt x="201" y="182"/>
                    <a:pt x="242" y="107"/>
                    <a:pt x="221"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8" name="Google Shape;2058;p40"/>
            <p:cNvSpPr/>
            <p:nvPr/>
          </p:nvSpPr>
          <p:spPr>
            <a:xfrm rot="6331355">
              <a:off x="494030" y="4067887"/>
              <a:ext cx="211910" cy="199384"/>
            </a:xfrm>
            <a:custGeom>
              <a:avLst/>
              <a:gdLst/>
              <a:ahLst/>
              <a:cxnLst/>
              <a:rect l="l" t="t" r="r" b="b"/>
              <a:pathLst>
                <a:path w="203" h="191" extrusionOk="0">
                  <a:moveTo>
                    <a:pt x="5" y="142"/>
                  </a:moveTo>
                  <a:cubicBezTo>
                    <a:pt x="-13" y="83"/>
                    <a:pt x="21" y="22"/>
                    <a:pt x="79" y="4"/>
                  </a:cubicBezTo>
                  <a:cubicBezTo>
                    <a:pt x="127" y="-10"/>
                    <a:pt x="177" y="10"/>
                    <a:pt x="203" y="49"/>
                  </a:cubicBezTo>
                  <a:cubicBezTo>
                    <a:pt x="176" y="24"/>
                    <a:pt x="135" y="13"/>
                    <a:pt x="96" y="25"/>
                  </a:cubicBezTo>
                  <a:cubicBezTo>
                    <a:pt x="38" y="42"/>
                    <a:pt x="4" y="103"/>
                    <a:pt x="22" y="162"/>
                  </a:cubicBezTo>
                  <a:cubicBezTo>
                    <a:pt x="25" y="173"/>
                    <a:pt x="30" y="182"/>
                    <a:pt x="35" y="191"/>
                  </a:cubicBezTo>
                  <a:cubicBezTo>
                    <a:pt x="21"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9" name="Google Shape;2059;p40"/>
            <p:cNvSpPr/>
            <p:nvPr/>
          </p:nvSpPr>
          <p:spPr>
            <a:xfrm rot="6331355">
              <a:off x="658010" y="4543526"/>
              <a:ext cx="227569" cy="226525"/>
            </a:xfrm>
            <a:custGeom>
              <a:avLst/>
              <a:gdLst/>
              <a:ahLst/>
              <a:cxnLst/>
              <a:rect l="l" t="t" r="r" b="b"/>
              <a:pathLst>
                <a:path w="218" h="217" extrusionOk="0">
                  <a:moveTo>
                    <a:pt x="15" y="53"/>
                  </a:moveTo>
                  <a:cubicBezTo>
                    <a:pt x="46" y="2"/>
                    <a:pt x="113" y="-16"/>
                    <a:pt x="164" y="15"/>
                  </a:cubicBezTo>
                  <a:cubicBezTo>
                    <a:pt x="216" y="46"/>
                    <a:pt x="233" y="112"/>
                    <a:pt x="202" y="164"/>
                  </a:cubicBezTo>
                  <a:cubicBezTo>
                    <a:pt x="172" y="215"/>
                    <a:pt x="105" y="233"/>
                    <a:pt x="53" y="202"/>
                  </a:cubicBezTo>
                  <a:cubicBezTo>
                    <a:pt x="2" y="171"/>
                    <a:pt x="-16" y="105"/>
                    <a:pt x="15" y="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0" name="Google Shape;2060;p40"/>
            <p:cNvSpPr/>
            <p:nvPr/>
          </p:nvSpPr>
          <p:spPr>
            <a:xfrm rot="6331355">
              <a:off x="671581" y="4557097"/>
              <a:ext cx="200428" cy="199384"/>
            </a:xfrm>
            <a:custGeom>
              <a:avLst/>
              <a:gdLst/>
              <a:ahLst/>
              <a:cxnLst/>
              <a:rect l="l" t="t" r="r" b="b"/>
              <a:pathLst>
                <a:path w="192" h="191" extrusionOk="0">
                  <a:moveTo>
                    <a:pt x="13" y="47"/>
                  </a:moveTo>
                  <a:cubicBezTo>
                    <a:pt x="40" y="1"/>
                    <a:pt x="99" y="-14"/>
                    <a:pt x="145" y="13"/>
                  </a:cubicBezTo>
                  <a:cubicBezTo>
                    <a:pt x="190" y="40"/>
                    <a:pt x="205" y="99"/>
                    <a:pt x="178" y="144"/>
                  </a:cubicBezTo>
                  <a:cubicBezTo>
                    <a:pt x="151" y="190"/>
                    <a:pt x="92" y="205"/>
                    <a:pt x="47" y="178"/>
                  </a:cubicBezTo>
                  <a:cubicBezTo>
                    <a:pt x="1" y="151"/>
                    <a:pt x="-14" y="92"/>
                    <a:pt x="13" y="47"/>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1" name="Google Shape;2061;p40"/>
            <p:cNvSpPr/>
            <p:nvPr/>
          </p:nvSpPr>
          <p:spPr>
            <a:xfrm rot="6331355">
              <a:off x="685813" y="4570164"/>
              <a:ext cx="172242" cy="172242"/>
            </a:xfrm>
            <a:custGeom>
              <a:avLst/>
              <a:gdLst/>
              <a:ahLst/>
              <a:cxnLst/>
              <a:rect l="l" t="t" r="r" b="b"/>
              <a:pathLst>
                <a:path w="165" h="165" extrusionOk="0">
                  <a:moveTo>
                    <a:pt x="12" y="40"/>
                  </a:moveTo>
                  <a:cubicBezTo>
                    <a:pt x="35" y="1"/>
                    <a:pt x="86" y="-11"/>
                    <a:pt x="125" y="12"/>
                  </a:cubicBezTo>
                  <a:cubicBezTo>
                    <a:pt x="164" y="35"/>
                    <a:pt x="177" y="86"/>
                    <a:pt x="154" y="124"/>
                  </a:cubicBezTo>
                  <a:cubicBezTo>
                    <a:pt x="130" y="164"/>
                    <a:pt x="80" y="176"/>
                    <a:pt x="41" y="153"/>
                  </a:cubicBezTo>
                  <a:cubicBezTo>
                    <a:pt x="2" y="130"/>
                    <a:pt x="-11" y="79"/>
                    <a:pt x="12" y="40"/>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2" name="Google Shape;2062;p40"/>
            <p:cNvSpPr/>
            <p:nvPr/>
          </p:nvSpPr>
          <p:spPr>
            <a:xfrm rot="6331355">
              <a:off x="674554" y="4595841"/>
              <a:ext cx="195208" cy="123179"/>
            </a:xfrm>
            <a:custGeom>
              <a:avLst/>
              <a:gdLst/>
              <a:ahLst/>
              <a:cxnLst/>
              <a:rect l="l" t="t" r="r" b="b"/>
              <a:pathLst>
                <a:path w="187" h="118" extrusionOk="0">
                  <a:moveTo>
                    <a:pt x="7" y="0"/>
                  </a:moveTo>
                  <a:lnTo>
                    <a:pt x="187" y="106"/>
                  </a:lnTo>
                  <a:lnTo>
                    <a:pt x="180" y="118"/>
                  </a:lnTo>
                  <a:lnTo>
                    <a:pt x="0" y="11"/>
                  </a:lnTo>
                  <a:lnTo>
                    <a:pt x="7"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3" name="Google Shape;2063;p40"/>
            <p:cNvSpPr/>
            <p:nvPr/>
          </p:nvSpPr>
          <p:spPr>
            <a:xfrm rot="6331355">
              <a:off x="687069" y="4605496"/>
              <a:ext cx="175374" cy="108565"/>
            </a:xfrm>
            <a:custGeom>
              <a:avLst/>
              <a:gdLst/>
              <a:ahLst/>
              <a:cxnLst/>
              <a:rect l="l" t="t" r="r" b="b"/>
              <a:pathLst>
                <a:path w="168" h="104" extrusionOk="0">
                  <a:moveTo>
                    <a:pt x="0" y="6"/>
                  </a:moveTo>
                  <a:cubicBezTo>
                    <a:pt x="1" y="4"/>
                    <a:pt x="2" y="2"/>
                    <a:pt x="3" y="0"/>
                  </a:cubicBezTo>
                  <a:lnTo>
                    <a:pt x="168" y="98"/>
                  </a:lnTo>
                  <a:cubicBezTo>
                    <a:pt x="167" y="100"/>
                    <a:pt x="166" y="102"/>
                    <a:pt x="165" y="104"/>
                  </a:cubicBezTo>
                  <a:lnTo>
                    <a:pt x="0" y="6"/>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4" name="Google Shape;2064;p40"/>
            <p:cNvSpPr/>
            <p:nvPr/>
          </p:nvSpPr>
          <p:spPr>
            <a:xfrm rot="6331355">
              <a:off x="586968" y="4557025"/>
              <a:ext cx="257842" cy="243227"/>
            </a:xfrm>
            <a:custGeom>
              <a:avLst/>
              <a:gdLst/>
              <a:ahLst/>
              <a:cxnLst/>
              <a:rect l="l" t="t" r="r" b="b"/>
              <a:pathLst>
                <a:path w="247" h="233" extrusionOk="0">
                  <a:moveTo>
                    <a:pt x="242" y="60"/>
                  </a:moveTo>
                  <a:cubicBezTo>
                    <a:pt x="263" y="132"/>
                    <a:pt x="222" y="206"/>
                    <a:pt x="151" y="227"/>
                  </a:cubicBezTo>
                  <a:cubicBezTo>
                    <a:pt x="93" y="245"/>
                    <a:pt x="32" y="221"/>
                    <a:pt x="0" y="172"/>
                  </a:cubicBezTo>
                  <a:cubicBezTo>
                    <a:pt x="34" y="204"/>
                    <a:pt x="83" y="217"/>
                    <a:pt x="130" y="203"/>
                  </a:cubicBezTo>
                  <a:cubicBezTo>
                    <a:pt x="201" y="182"/>
                    <a:pt x="242" y="107"/>
                    <a:pt x="221" y="36"/>
                  </a:cubicBezTo>
                  <a:cubicBezTo>
                    <a:pt x="217" y="23"/>
                    <a:pt x="211" y="11"/>
                    <a:pt x="204" y="0"/>
                  </a:cubicBezTo>
                  <a:cubicBezTo>
                    <a:pt x="221" y="16"/>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5" name="Google Shape;2065;p40"/>
            <p:cNvSpPr/>
            <p:nvPr/>
          </p:nvSpPr>
          <p:spPr>
            <a:xfrm rot="6331355">
              <a:off x="711016" y="4538768"/>
              <a:ext cx="211910" cy="199384"/>
            </a:xfrm>
            <a:custGeom>
              <a:avLst/>
              <a:gdLst/>
              <a:ahLst/>
              <a:cxnLst/>
              <a:rect l="l" t="t" r="r" b="b"/>
              <a:pathLst>
                <a:path w="203" h="191" extrusionOk="0">
                  <a:moveTo>
                    <a:pt x="5" y="142"/>
                  </a:moveTo>
                  <a:cubicBezTo>
                    <a:pt x="-12" y="83"/>
                    <a:pt x="21" y="22"/>
                    <a:pt x="80" y="4"/>
                  </a:cubicBezTo>
                  <a:cubicBezTo>
                    <a:pt x="127" y="-10"/>
                    <a:pt x="177" y="10"/>
                    <a:pt x="203" y="50"/>
                  </a:cubicBezTo>
                  <a:cubicBezTo>
                    <a:pt x="176" y="24"/>
                    <a:pt x="136" y="13"/>
                    <a:pt x="97" y="24"/>
                  </a:cubicBezTo>
                  <a:cubicBezTo>
                    <a:pt x="38" y="42"/>
                    <a:pt x="5" y="103"/>
                    <a:pt x="22" y="162"/>
                  </a:cubicBezTo>
                  <a:cubicBezTo>
                    <a:pt x="25" y="173"/>
                    <a:pt x="30" y="182"/>
                    <a:pt x="36" y="191"/>
                  </a:cubicBezTo>
                  <a:cubicBezTo>
                    <a:pt x="22"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6" name="Google Shape;2066;p40"/>
            <p:cNvSpPr/>
            <p:nvPr/>
          </p:nvSpPr>
          <p:spPr>
            <a:xfrm rot="6331355">
              <a:off x="1537" y="4275997"/>
              <a:ext cx="226525" cy="226525"/>
            </a:xfrm>
            <a:custGeom>
              <a:avLst/>
              <a:gdLst/>
              <a:ahLst/>
              <a:cxnLst/>
              <a:rect l="l" t="t" r="r" b="b"/>
              <a:pathLst>
                <a:path w="217" h="217" extrusionOk="0">
                  <a:moveTo>
                    <a:pt x="208" y="153"/>
                  </a:moveTo>
                  <a:cubicBezTo>
                    <a:pt x="183" y="207"/>
                    <a:pt x="119" y="232"/>
                    <a:pt x="64" y="207"/>
                  </a:cubicBezTo>
                  <a:cubicBezTo>
                    <a:pt x="9" y="183"/>
                    <a:pt x="-15" y="118"/>
                    <a:pt x="9" y="64"/>
                  </a:cubicBezTo>
                  <a:cubicBezTo>
                    <a:pt x="34" y="9"/>
                    <a:pt x="98" y="-15"/>
                    <a:pt x="153" y="9"/>
                  </a:cubicBezTo>
                  <a:cubicBezTo>
                    <a:pt x="208" y="34"/>
                    <a:pt x="232" y="98"/>
                    <a:pt x="208" y="1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7" name="Google Shape;2067;p40"/>
            <p:cNvSpPr/>
            <p:nvPr/>
          </p:nvSpPr>
          <p:spPr>
            <a:xfrm rot="6331355">
              <a:off x="15228" y="4288683"/>
              <a:ext cx="200428" cy="200428"/>
            </a:xfrm>
            <a:custGeom>
              <a:avLst/>
              <a:gdLst/>
              <a:ahLst/>
              <a:cxnLst/>
              <a:rect l="l" t="t" r="r" b="b"/>
              <a:pathLst>
                <a:path w="192" h="192" extrusionOk="0">
                  <a:moveTo>
                    <a:pt x="184" y="136"/>
                  </a:moveTo>
                  <a:cubicBezTo>
                    <a:pt x="162" y="184"/>
                    <a:pt x="105" y="205"/>
                    <a:pt x="57" y="184"/>
                  </a:cubicBezTo>
                  <a:cubicBezTo>
                    <a:pt x="8" y="162"/>
                    <a:pt x="-13" y="105"/>
                    <a:pt x="9" y="57"/>
                  </a:cubicBezTo>
                  <a:cubicBezTo>
                    <a:pt x="30" y="9"/>
                    <a:pt x="87" y="-13"/>
                    <a:pt x="136" y="9"/>
                  </a:cubicBezTo>
                  <a:cubicBezTo>
                    <a:pt x="184" y="31"/>
                    <a:pt x="206" y="87"/>
                    <a:pt x="184" y="136"/>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8" name="Google Shape;2068;p40"/>
            <p:cNvSpPr/>
            <p:nvPr/>
          </p:nvSpPr>
          <p:spPr>
            <a:xfrm rot="6331355">
              <a:off x="28678" y="4303138"/>
              <a:ext cx="172242" cy="172242"/>
            </a:xfrm>
            <a:custGeom>
              <a:avLst/>
              <a:gdLst/>
              <a:ahLst/>
              <a:cxnLst/>
              <a:rect l="l" t="t" r="r" b="b"/>
              <a:pathLst>
                <a:path w="165" h="165" extrusionOk="0">
                  <a:moveTo>
                    <a:pt x="158" y="116"/>
                  </a:moveTo>
                  <a:cubicBezTo>
                    <a:pt x="139" y="158"/>
                    <a:pt x="90" y="176"/>
                    <a:pt x="48" y="157"/>
                  </a:cubicBezTo>
                  <a:cubicBezTo>
                    <a:pt x="7" y="139"/>
                    <a:pt x="-12" y="90"/>
                    <a:pt x="7" y="48"/>
                  </a:cubicBezTo>
                  <a:cubicBezTo>
                    <a:pt x="26" y="7"/>
                    <a:pt x="75" y="-12"/>
                    <a:pt x="116" y="7"/>
                  </a:cubicBezTo>
                  <a:cubicBezTo>
                    <a:pt x="158" y="26"/>
                    <a:pt x="176" y="75"/>
                    <a:pt x="158" y="11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9" name="Google Shape;2069;p40"/>
            <p:cNvSpPr/>
            <p:nvPr/>
          </p:nvSpPr>
          <p:spPr>
            <a:xfrm rot="6331355">
              <a:off x="11752" y="4336963"/>
              <a:ext cx="205647" cy="102302"/>
            </a:xfrm>
            <a:custGeom>
              <a:avLst/>
              <a:gdLst/>
              <a:ahLst/>
              <a:cxnLst/>
              <a:rect l="l" t="t" r="r" b="b"/>
              <a:pathLst>
                <a:path w="197" h="98" extrusionOk="0">
                  <a:moveTo>
                    <a:pt x="192" y="98"/>
                  </a:moveTo>
                  <a:lnTo>
                    <a:pt x="0" y="12"/>
                  </a:lnTo>
                  <a:lnTo>
                    <a:pt x="6" y="0"/>
                  </a:lnTo>
                  <a:lnTo>
                    <a:pt x="197" y="86"/>
                  </a:lnTo>
                  <a:lnTo>
                    <a:pt x="192" y="98"/>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0" name="Google Shape;2070;p40"/>
            <p:cNvSpPr/>
            <p:nvPr/>
          </p:nvSpPr>
          <p:spPr>
            <a:xfrm rot="6331355">
              <a:off x="19453" y="4342427"/>
              <a:ext cx="184769" cy="87687"/>
            </a:xfrm>
            <a:custGeom>
              <a:avLst/>
              <a:gdLst/>
              <a:ahLst/>
              <a:cxnLst/>
              <a:rect l="l" t="t" r="r" b="b"/>
              <a:pathLst>
                <a:path w="177" h="84" extrusionOk="0">
                  <a:moveTo>
                    <a:pt x="177" y="78"/>
                  </a:moveTo>
                  <a:cubicBezTo>
                    <a:pt x="177" y="80"/>
                    <a:pt x="175" y="82"/>
                    <a:pt x="174" y="84"/>
                  </a:cubicBezTo>
                  <a:lnTo>
                    <a:pt x="0" y="6"/>
                  </a:lnTo>
                  <a:cubicBezTo>
                    <a:pt x="1" y="4"/>
                    <a:pt x="1" y="2"/>
                    <a:pt x="2" y="0"/>
                  </a:cubicBezTo>
                  <a:lnTo>
                    <a:pt x="177" y="78"/>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1" name="Google Shape;2071;p40"/>
            <p:cNvSpPr/>
            <p:nvPr/>
          </p:nvSpPr>
          <p:spPr>
            <a:xfrm rot="6331355">
              <a:off x="-70167" y="4289999"/>
              <a:ext cx="257842" cy="243227"/>
            </a:xfrm>
            <a:custGeom>
              <a:avLst/>
              <a:gdLst/>
              <a:ahLst/>
              <a:cxnLst/>
              <a:rect l="l" t="t" r="r" b="b"/>
              <a:pathLst>
                <a:path w="247" h="233" extrusionOk="0">
                  <a:moveTo>
                    <a:pt x="241" y="60"/>
                  </a:moveTo>
                  <a:cubicBezTo>
                    <a:pt x="262" y="131"/>
                    <a:pt x="222" y="206"/>
                    <a:pt x="150" y="227"/>
                  </a:cubicBezTo>
                  <a:cubicBezTo>
                    <a:pt x="92" y="244"/>
                    <a:pt x="31" y="220"/>
                    <a:pt x="0" y="172"/>
                  </a:cubicBezTo>
                  <a:cubicBezTo>
                    <a:pt x="33" y="203"/>
                    <a:pt x="82" y="217"/>
                    <a:pt x="130" y="202"/>
                  </a:cubicBezTo>
                  <a:cubicBezTo>
                    <a:pt x="201" y="181"/>
                    <a:pt x="241" y="107"/>
                    <a:pt x="220" y="36"/>
                  </a:cubicBezTo>
                  <a:cubicBezTo>
                    <a:pt x="216" y="23"/>
                    <a:pt x="211" y="10"/>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2" name="Google Shape;2072;p40"/>
            <p:cNvSpPr/>
            <p:nvPr/>
          </p:nvSpPr>
          <p:spPr>
            <a:xfrm rot="6331355">
              <a:off x="54385" y="4271359"/>
              <a:ext cx="211910" cy="200428"/>
            </a:xfrm>
            <a:custGeom>
              <a:avLst/>
              <a:gdLst/>
              <a:ahLst/>
              <a:cxnLst/>
              <a:rect l="l" t="t" r="r" b="b"/>
              <a:pathLst>
                <a:path w="203" h="192" extrusionOk="0">
                  <a:moveTo>
                    <a:pt x="4" y="143"/>
                  </a:moveTo>
                  <a:cubicBezTo>
                    <a:pt x="-13" y="84"/>
                    <a:pt x="20" y="23"/>
                    <a:pt x="79" y="5"/>
                  </a:cubicBezTo>
                  <a:cubicBezTo>
                    <a:pt x="127" y="-9"/>
                    <a:pt x="177" y="11"/>
                    <a:pt x="203" y="50"/>
                  </a:cubicBezTo>
                  <a:cubicBezTo>
                    <a:pt x="175" y="24"/>
                    <a:pt x="135" y="14"/>
                    <a:pt x="96" y="25"/>
                  </a:cubicBezTo>
                  <a:cubicBezTo>
                    <a:pt x="37" y="43"/>
                    <a:pt x="4" y="104"/>
                    <a:pt x="21" y="163"/>
                  </a:cubicBezTo>
                  <a:cubicBezTo>
                    <a:pt x="25" y="173"/>
                    <a:pt x="29" y="183"/>
                    <a:pt x="35" y="192"/>
                  </a:cubicBezTo>
                  <a:cubicBezTo>
                    <a:pt x="21" y="179"/>
                    <a:pt x="10" y="162"/>
                    <a:pt x="4" y="143"/>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3" name="Google Shape;2073;p40"/>
            <p:cNvSpPr/>
            <p:nvPr/>
          </p:nvSpPr>
          <p:spPr>
            <a:xfrm rot="6331355">
              <a:off x="218524" y="4746878"/>
              <a:ext cx="226525" cy="226525"/>
            </a:xfrm>
            <a:custGeom>
              <a:avLst/>
              <a:gdLst/>
              <a:ahLst/>
              <a:cxnLst/>
              <a:rect l="l" t="t" r="r" b="b"/>
              <a:pathLst>
                <a:path w="217" h="217" extrusionOk="0">
                  <a:moveTo>
                    <a:pt x="149" y="8"/>
                  </a:moveTo>
                  <a:cubicBezTo>
                    <a:pt x="205" y="30"/>
                    <a:pt x="232" y="93"/>
                    <a:pt x="209" y="149"/>
                  </a:cubicBezTo>
                  <a:cubicBezTo>
                    <a:pt x="187" y="204"/>
                    <a:pt x="123" y="231"/>
                    <a:pt x="68" y="209"/>
                  </a:cubicBezTo>
                  <a:cubicBezTo>
                    <a:pt x="12" y="187"/>
                    <a:pt x="-15" y="123"/>
                    <a:pt x="7" y="68"/>
                  </a:cubicBezTo>
                  <a:cubicBezTo>
                    <a:pt x="30" y="12"/>
                    <a:pt x="93" y="-15"/>
                    <a:pt x="149" y="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4" name="Google Shape;2074;p40"/>
            <p:cNvSpPr/>
            <p:nvPr/>
          </p:nvSpPr>
          <p:spPr>
            <a:xfrm rot="6331355">
              <a:off x="232215" y="4759564"/>
              <a:ext cx="200428" cy="200428"/>
            </a:xfrm>
            <a:custGeom>
              <a:avLst/>
              <a:gdLst/>
              <a:ahLst/>
              <a:cxnLst/>
              <a:rect l="l" t="t" r="r" b="b"/>
              <a:pathLst>
                <a:path w="192" h="192" extrusionOk="0">
                  <a:moveTo>
                    <a:pt x="132" y="8"/>
                  </a:moveTo>
                  <a:cubicBezTo>
                    <a:pt x="181" y="27"/>
                    <a:pt x="205" y="83"/>
                    <a:pt x="186" y="132"/>
                  </a:cubicBezTo>
                  <a:cubicBezTo>
                    <a:pt x="166" y="181"/>
                    <a:pt x="110" y="205"/>
                    <a:pt x="61" y="185"/>
                  </a:cubicBezTo>
                  <a:cubicBezTo>
                    <a:pt x="11" y="165"/>
                    <a:pt x="-13" y="109"/>
                    <a:pt x="7" y="61"/>
                  </a:cubicBezTo>
                  <a:cubicBezTo>
                    <a:pt x="27" y="11"/>
                    <a:pt x="83" y="-12"/>
                    <a:pt x="132" y="8"/>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5" name="Google Shape;2075;p40"/>
            <p:cNvSpPr/>
            <p:nvPr/>
          </p:nvSpPr>
          <p:spPr>
            <a:xfrm rot="6331355">
              <a:off x="245665" y="4774020"/>
              <a:ext cx="172242" cy="172242"/>
            </a:xfrm>
            <a:custGeom>
              <a:avLst/>
              <a:gdLst/>
              <a:ahLst/>
              <a:cxnLst/>
              <a:rect l="l" t="t" r="r" b="b"/>
              <a:pathLst>
                <a:path w="165" h="165" extrusionOk="0">
                  <a:moveTo>
                    <a:pt x="113" y="6"/>
                  </a:moveTo>
                  <a:cubicBezTo>
                    <a:pt x="156" y="23"/>
                    <a:pt x="176" y="71"/>
                    <a:pt x="159" y="113"/>
                  </a:cubicBezTo>
                  <a:cubicBezTo>
                    <a:pt x="142" y="155"/>
                    <a:pt x="94" y="176"/>
                    <a:pt x="52" y="159"/>
                  </a:cubicBezTo>
                  <a:cubicBezTo>
                    <a:pt x="9" y="142"/>
                    <a:pt x="-11" y="94"/>
                    <a:pt x="6" y="52"/>
                  </a:cubicBezTo>
                  <a:cubicBezTo>
                    <a:pt x="23" y="9"/>
                    <a:pt x="71" y="-11"/>
                    <a:pt x="113" y="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6" name="Google Shape;2076;p40"/>
            <p:cNvSpPr/>
            <p:nvPr/>
          </p:nvSpPr>
          <p:spPr>
            <a:xfrm rot="6331355">
              <a:off x="284009" y="4757279"/>
              <a:ext cx="94994" cy="207735"/>
            </a:xfrm>
            <a:custGeom>
              <a:avLst/>
              <a:gdLst/>
              <a:ahLst/>
              <a:cxnLst/>
              <a:rect l="l" t="t" r="r" b="b"/>
              <a:pathLst>
                <a:path w="91" h="199" extrusionOk="0">
                  <a:moveTo>
                    <a:pt x="91" y="5"/>
                  </a:moveTo>
                  <a:lnTo>
                    <a:pt x="12" y="199"/>
                  </a:lnTo>
                  <a:lnTo>
                    <a:pt x="0" y="194"/>
                  </a:lnTo>
                  <a:lnTo>
                    <a:pt x="78" y="0"/>
                  </a:lnTo>
                  <a:lnTo>
                    <a:pt x="91" y="5"/>
                  </a:lnTo>
                  <a:close/>
                </a:path>
              </a:pathLst>
            </a:custGeom>
            <a:solidFill>
              <a:schemeClr val="lt2"/>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7" name="Google Shape;2077;p40"/>
            <p:cNvSpPr/>
            <p:nvPr/>
          </p:nvSpPr>
          <p:spPr>
            <a:xfrm rot="6331355">
              <a:off x="288588" y="4769292"/>
              <a:ext cx="81424" cy="187901"/>
            </a:xfrm>
            <a:custGeom>
              <a:avLst/>
              <a:gdLst/>
              <a:ahLst/>
              <a:cxnLst/>
              <a:rect l="l" t="t" r="r" b="b"/>
              <a:pathLst>
                <a:path w="78" h="180" extrusionOk="0">
                  <a:moveTo>
                    <a:pt x="72" y="0"/>
                  </a:moveTo>
                  <a:cubicBezTo>
                    <a:pt x="74" y="1"/>
                    <a:pt x="76" y="1"/>
                    <a:pt x="78" y="3"/>
                  </a:cubicBezTo>
                  <a:lnTo>
                    <a:pt x="7" y="180"/>
                  </a:lnTo>
                  <a:cubicBezTo>
                    <a:pt x="5" y="179"/>
                    <a:pt x="2" y="178"/>
                    <a:pt x="0" y="178"/>
                  </a:cubicBezTo>
                  <a:lnTo>
                    <a:pt x="72" y="0"/>
                  </a:lnTo>
                  <a:close/>
                </a:path>
              </a:pathLst>
            </a:custGeom>
            <a:solidFill>
              <a:srgbClr val="FFFFFF">
                <a:alpha val="20890"/>
              </a:srgbClr>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8" name="Google Shape;2078;p40"/>
            <p:cNvSpPr/>
            <p:nvPr/>
          </p:nvSpPr>
          <p:spPr>
            <a:xfrm rot="6331355">
              <a:off x="146820" y="4760880"/>
              <a:ext cx="257842" cy="243227"/>
            </a:xfrm>
            <a:custGeom>
              <a:avLst/>
              <a:gdLst/>
              <a:ahLst/>
              <a:cxnLst/>
              <a:rect l="l" t="t" r="r" b="b"/>
              <a:pathLst>
                <a:path w="247" h="233" extrusionOk="0">
                  <a:moveTo>
                    <a:pt x="241" y="60"/>
                  </a:moveTo>
                  <a:cubicBezTo>
                    <a:pt x="262" y="131"/>
                    <a:pt x="222" y="206"/>
                    <a:pt x="150" y="227"/>
                  </a:cubicBezTo>
                  <a:cubicBezTo>
                    <a:pt x="92" y="244"/>
                    <a:pt x="32" y="220"/>
                    <a:pt x="0" y="172"/>
                  </a:cubicBezTo>
                  <a:cubicBezTo>
                    <a:pt x="34" y="203"/>
                    <a:pt x="82" y="216"/>
                    <a:pt x="129" y="203"/>
                  </a:cubicBezTo>
                  <a:cubicBezTo>
                    <a:pt x="201" y="182"/>
                    <a:pt x="241" y="107"/>
                    <a:pt x="220"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9" name="Google Shape;2079;p40"/>
            <p:cNvSpPr/>
            <p:nvPr/>
          </p:nvSpPr>
          <p:spPr>
            <a:xfrm rot="6331355">
              <a:off x="270868" y="4742623"/>
              <a:ext cx="211910" cy="199384"/>
            </a:xfrm>
            <a:custGeom>
              <a:avLst/>
              <a:gdLst/>
              <a:ahLst/>
              <a:cxnLst/>
              <a:rect l="l" t="t" r="r" b="b"/>
              <a:pathLst>
                <a:path w="203" h="191" extrusionOk="0">
                  <a:moveTo>
                    <a:pt x="4" y="142"/>
                  </a:moveTo>
                  <a:cubicBezTo>
                    <a:pt x="-13" y="83"/>
                    <a:pt x="20" y="21"/>
                    <a:pt x="79" y="4"/>
                  </a:cubicBezTo>
                  <a:cubicBezTo>
                    <a:pt x="127" y="-10"/>
                    <a:pt x="177" y="10"/>
                    <a:pt x="203" y="49"/>
                  </a:cubicBezTo>
                  <a:cubicBezTo>
                    <a:pt x="175" y="24"/>
                    <a:pt x="135" y="13"/>
                    <a:pt x="96" y="24"/>
                  </a:cubicBezTo>
                  <a:cubicBezTo>
                    <a:pt x="38" y="42"/>
                    <a:pt x="4" y="103"/>
                    <a:pt x="21" y="162"/>
                  </a:cubicBezTo>
                  <a:cubicBezTo>
                    <a:pt x="25" y="173"/>
                    <a:pt x="29" y="182"/>
                    <a:pt x="35" y="191"/>
                  </a:cubicBezTo>
                  <a:cubicBezTo>
                    <a:pt x="21" y="178"/>
                    <a:pt x="10" y="161"/>
                    <a:pt x="4"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0" name="Google Shape;2080;p40"/>
            <p:cNvSpPr/>
            <p:nvPr/>
          </p:nvSpPr>
          <p:spPr>
            <a:xfrm rot="6331355">
              <a:off x="-438490" y="4478967"/>
              <a:ext cx="227569" cy="227569"/>
            </a:xfrm>
            <a:custGeom>
              <a:avLst/>
              <a:gdLst/>
              <a:ahLst/>
              <a:cxnLst/>
              <a:rect l="l" t="t" r="r" b="b"/>
              <a:pathLst>
                <a:path w="218" h="218" extrusionOk="0">
                  <a:moveTo>
                    <a:pt x="168" y="18"/>
                  </a:moveTo>
                  <a:cubicBezTo>
                    <a:pt x="218" y="50"/>
                    <a:pt x="233" y="117"/>
                    <a:pt x="200" y="168"/>
                  </a:cubicBezTo>
                  <a:cubicBezTo>
                    <a:pt x="168" y="218"/>
                    <a:pt x="100" y="233"/>
                    <a:pt x="50" y="200"/>
                  </a:cubicBezTo>
                  <a:cubicBezTo>
                    <a:pt x="-1" y="168"/>
                    <a:pt x="-15" y="101"/>
                    <a:pt x="17" y="50"/>
                  </a:cubicBezTo>
                  <a:cubicBezTo>
                    <a:pt x="50" y="0"/>
                    <a:pt x="117" y="-15"/>
                    <a:pt x="168" y="18"/>
                  </a:cubicBezTo>
                  <a:close/>
                </a:path>
              </a:pathLst>
            </a:custGeom>
            <a:solidFill>
              <a:schemeClr val="lt2"/>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1" name="Google Shape;2081;p40"/>
            <p:cNvSpPr/>
            <p:nvPr/>
          </p:nvSpPr>
          <p:spPr>
            <a:xfrm rot="6331355">
              <a:off x="-424920" y="4492538"/>
              <a:ext cx="200428" cy="200428"/>
            </a:xfrm>
            <a:custGeom>
              <a:avLst/>
              <a:gdLst/>
              <a:ahLst/>
              <a:cxnLst/>
              <a:rect l="l" t="t" r="r" b="b"/>
              <a:pathLst>
                <a:path w="192" h="192" extrusionOk="0">
                  <a:moveTo>
                    <a:pt x="148" y="15"/>
                  </a:moveTo>
                  <a:cubicBezTo>
                    <a:pt x="192" y="44"/>
                    <a:pt x="205" y="103"/>
                    <a:pt x="176" y="148"/>
                  </a:cubicBezTo>
                  <a:cubicBezTo>
                    <a:pt x="148" y="192"/>
                    <a:pt x="89" y="205"/>
                    <a:pt x="44" y="177"/>
                  </a:cubicBezTo>
                  <a:cubicBezTo>
                    <a:pt x="-1" y="148"/>
                    <a:pt x="-14" y="89"/>
                    <a:pt x="15" y="44"/>
                  </a:cubicBezTo>
                  <a:cubicBezTo>
                    <a:pt x="44" y="0"/>
                    <a:pt x="103" y="-13"/>
                    <a:pt x="148" y="15"/>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2" name="Google Shape;2082;p40"/>
            <p:cNvSpPr/>
            <p:nvPr/>
          </p:nvSpPr>
          <p:spPr>
            <a:xfrm rot="6331355">
              <a:off x="-410688" y="4506649"/>
              <a:ext cx="172242" cy="171199"/>
            </a:xfrm>
            <a:custGeom>
              <a:avLst/>
              <a:gdLst/>
              <a:ahLst/>
              <a:cxnLst/>
              <a:rect l="l" t="t" r="r" b="b"/>
              <a:pathLst>
                <a:path w="165" h="164" extrusionOk="0">
                  <a:moveTo>
                    <a:pt x="127" y="13"/>
                  </a:moveTo>
                  <a:cubicBezTo>
                    <a:pt x="166" y="37"/>
                    <a:pt x="177" y="88"/>
                    <a:pt x="152" y="127"/>
                  </a:cubicBezTo>
                  <a:cubicBezTo>
                    <a:pt x="128" y="165"/>
                    <a:pt x="76" y="176"/>
                    <a:pt x="38" y="151"/>
                  </a:cubicBezTo>
                  <a:cubicBezTo>
                    <a:pt x="0" y="127"/>
                    <a:pt x="-11" y="76"/>
                    <a:pt x="13" y="38"/>
                  </a:cubicBezTo>
                  <a:cubicBezTo>
                    <a:pt x="38" y="-1"/>
                    <a:pt x="89" y="-12"/>
                    <a:pt x="127" y="13"/>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3" name="Google Shape;2083;p40"/>
            <p:cNvSpPr/>
            <p:nvPr/>
          </p:nvSpPr>
          <p:spPr>
            <a:xfrm rot="6331355">
              <a:off x="-390592" y="4497598"/>
              <a:ext cx="130487" cy="191033"/>
            </a:xfrm>
            <a:custGeom>
              <a:avLst/>
              <a:gdLst/>
              <a:ahLst/>
              <a:cxnLst/>
              <a:rect l="l" t="t" r="r" b="b"/>
              <a:pathLst>
                <a:path w="125" h="183" extrusionOk="0">
                  <a:moveTo>
                    <a:pt x="125" y="7"/>
                  </a:moveTo>
                  <a:lnTo>
                    <a:pt x="11" y="183"/>
                  </a:lnTo>
                  <a:lnTo>
                    <a:pt x="0" y="176"/>
                  </a:lnTo>
                  <a:lnTo>
                    <a:pt x="114" y="0"/>
                  </a:lnTo>
                  <a:lnTo>
                    <a:pt x="125" y="7"/>
                  </a:lnTo>
                  <a:close/>
                </a:path>
              </a:pathLst>
            </a:custGeom>
            <a:solidFill>
              <a:schemeClr val="lt2"/>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4" name="Google Shape;2084;p40"/>
            <p:cNvSpPr/>
            <p:nvPr/>
          </p:nvSpPr>
          <p:spPr>
            <a:xfrm rot="6331355">
              <a:off x="-384588" y="4510114"/>
              <a:ext cx="113784" cy="171199"/>
            </a:xfrm>
            <a:custGeom>
              <a:avLst/>
              <a:gdLst/>
              <a:ahLst/>
              <a:cxnLst/>
              <a:rect l="l" t="t" r="r" b="b"/>
              <a:pathLst>
                <a:path w="109" h="164" extrusionOk="0">
                  <a:moveTo>
                    <a:pt x="104" y="0"/>
                  </a:moveTo>
                  <a:cubicBezTo>
                    <a:pt x="105" y="1"/>
                    <a:pt x="107" y="2"/>
                    <a:pt x="109" y="4"/>
                  </a:cubicBezTo>
                  <a:lnTo>
                    <a:pt x="5" y="164"/>
                  </a:lnTo>
                  <a:cubicBezTo>
                    <a:pt x="4" y="164"/>
                    <a:pt x="2" y="162"/>
                    <a:pt x="0" y="161"/>
                  </a:cubicBezTo>
                  <a:lnTo>
                    <a:pt x="104" y="0"/>
                  </a:ln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5" name="Google Shape;2085;p40"/>
            <p:cNvSpPr/>
            <p:nvPr/>
          </p:nvSpPr>
          <p:spPr>
            <a:xfrm rot="6331355">
              <a:off x="-510035" y="4492848"/>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7"/>
                    <a:pt x="221" y="35"/>
                  </a:cubicBezTo>
                  <a:cubicBezTo>
                    <a:pt x="217" y="22"/>
                    <a:pt x="211" y="10"/>
                    <a:pt x="204" y="0"/>
                  </a:cubicBezTo>
                  <a:cubicBezTo>
                    <a:pt x="221" y="15"/>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6" name="Google Shape;2086;p40"/>
            <p:cNvSpPr/>
            <p:nvPr/>
          </p:nvSpPr>
          <p:spPr>
            <a:xfrm rot="6331355">
              <a:off x="-386146" y="4474711"/>
              <a:ext cx="212954" cy="200428"/>
            </a:xfrm>
            <a:custGeom>
              <a:avLst/>
              <a:gdLst/>
              <a:ahLst/>
              <a:cxnLst/>
              <a:rect l="l" t="t" r="r" b="b"/>
              <a:pathLst>
                <a:path w="204" h="192" extrusionOk="0">
                  <a:moveTo>
                    <a:pt x="5" y="142"/>
                  </a:moveTo>
                  <a:cubicBezTo>
                    <a:pt x="-13" y="84"/>
                    <a:pt x="21" y="22"/>
                    <a:pt x="79" y="5"/>
                  </a:cubicBezTo>
                  <a:cubicBezTo>
                    <a:pt x="127" y="-9"/>
                    <a:pt x="177" y="10"/>
                    <a:pt x="204" y="50"/>
                  </a:cubicBezTo>
                  <a:cubicBezTo>
                    <a:pt x="176" y="24"/>
                    <a:pt x="136" y="13"/>
                    <a:pt x="97" y="25"/>
                  </a:cubicBezTo>
                  <a:cubicBezTo>
                    <a:pt x="38" y="42"/>
                    <a:pt x="5" y="104"/>
                    <a:pt x="22" y="162"/>
                  </a:cubicBezTo>
                  <a:cubicBezTo>
                    <a:pt x="25" y="173"/>
                    <a:pt x="30" y="183"/>
                    <a:pt x="36" y="192"/>
                  </a:cubicBezTo>
                  <a:cubicBezTo>
                    <a:pt x="21"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7" name="Google Shape;2087;p40"/>
            <p:cNvSpPr/>
            <p:nvPr/>
          </p:nvSpPr>
          <p:spPr>
            <a:xfrm rot="6331355">
              <a:off x="-222007" y="4950231"/>
              <a:ext cx="227569" cy="226525"/>
            </a:xfrm>
            <a:custGeom>
              <a:avLst/>
              <a:gdLst/>
              <a:ahLst/>
              <a:cxnLst/>
              <a:rect l="l" t="t" r="r" b="b"/>
              <a:pathLst>
                <a:path w="218" h="217" extrusionOk="0">
                  <a:moveTo>
                    <a:pt x="213" y="77"/>
                  </a:moveTo>
                  <a:cubicBezTo>
                    <a:pt x="230" y="135"/>
                    <a:pt x="197" y="195"/>
                    <a:pt x="140" y="212"/>
                  </a:cubicBezTo>
                  <a:cubicBezTo>
                    <a:pt x="82" y="229"/>
                    <a:pt x="22" y="196"/>
                    <a:pt x="5" y="139"/>
                  </a:cubicBezTo>
                  <a:cubicBezTo>
                    <a:pt x="-12" y="81"/>
                    <a:pt x="21" y="21"/>
                    <a:pt x="78" y="4"/>
                  </a:cubicBezTo>
                  <a:cubicBezTo>
                    <a:pt x="135" y="-13"/>
                    <a:pt x="196" y="20"/>
                    <a:pt x="213" y="7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8" name="Google Shape;2088;p40"/>
            <p:cNvSpPr/>
            <p:nvPr/>
          </p:nvSpPr>
          <p:spPr>
            <a:xfrm rot="6331355">
              <a:off x="-207933" y="4963419"/>
              <a:ext cx="200428" cy="200428"/>
            </a:xfrm>
            <a:custGeom>
              <a:avLst/>
              <a:gdLst/>
              <a:ahLst/>
              <a:cxnLst/>
              <a:rect l="l" t="t" r="r" b="b"/>
              <a:pathLst>
                <a:path w="192" h="192" extrusionOk="0">
                  <a:moveTo>
                    <a:pt x="188" y="69"/>
                  </a:moveTo>
                  <a:cubicBezTo>
                    <a:pt x="203" y="119"/>
                    <a:pt x="174" y="173"/>
                    <a:pt x="123" y="188"/>
                  </a:cubicBezTo>
                  <a:cubicBezTo>
                    <a:pt x="72" y="203"/>
                    <a:pt x="19" y="174"/>
                    <a:pt x="4" y="123"/>
                  </a:cubicBezTo>
                  <a:cubicBezTo>
                    <a:pt x="-11" y="73"/>
                    <a:pt x="18" y="19"/>
                    <a:pt x="69" y="4"/>
                  </a:cubicBezTo>
                  <a:cubicBezTo>
                    <a:pt x="119"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9" name="Google Shape;2089;p40"/>
            <p:cNvSpPr/>
            <p:nvPr/>
          </p:nvSpPr>
          <p:spPr>
            <a:xfrm rot="6331355">
              <a:off x="-193701" y="4977530"/>
              <a:ext cx="172242" cy="171199"/>
            </a:xfrm>
            <a:custGeom>
              <a:avLst/>
              <a:gdLst/>
              <a:ahLst/>
              <a:cxnLst/>
              <a:rect l="l" t="t" r="r" b="b"/>
              <a:pathLst>
                <a:path w="165" h="164" extrusionOk="0">
                  <a:moveTo>
                    <a:pt x="162" y="59"/>
                  </a:moveTo>
                  <a:cubicBezTo>
                    <a:pt x="175" y="102"/>
                    <a:pt x="150" y="148"/>
                    <a:pt x="106" y="161"/>
                  </a:cubicBezTo>
                  <a:cubicBezTo>
                    <a:pt x="63" y="174"/>
                    <a:pt x="17" y="149"/>
                    <a:pt x="4" y="105"/>
                  </a:cubicBezTo>
                  <a:cubicBezTo>
                    <a:pt x="-9" y="62"/>
                    <a:pt x="16" y="16"/>
                    <a:pt x="59" y="3"/>
                  </a:cubicBezTo>
                  <a:cubicBezTo>
                    <a:pt x="103" y="-10"/>
                    <a:pt x="149" y="15"/>
                    <a:pt x="162" y="59"/>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90" name="Google Shape;2090;p40"/>
            <p:cNvSpPr/>
            <p:nvPr/>
          </p:nvSpPr>
          <p:spPr>
            <a:xfrm rot="6331355">
              <a:off x="-215202" y="5025773"/>
              <a:ext cx="212954" cy="75160"/>
            </a:xfrm>
            <a:custGeom>
              <a:avLst/>
              <a:gdLst/>
              <a:ahLst/>
              <a:cxnLst/>
              <a:rect l="l" t="t" r="r" b="b"/>
              <a:pathLst>
                <a:path w="204" h="72" extrusionOk="0">
                  <a:moveTo>
                    <a:pt x="204" y="13"/>
                  </a:moveTo>
                  <a:lnTo>
                    <a:pt x="4" y="72"/>
                  </a:lnTo>
                  <a:lnTo>
                    <a:pt x="0" y="59"/>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91" name="Google Shape;2091;p40"/>
            <p:cNvSpPr/>
            <p:nvPr/>
          </p:nvSpPr>
          <p:spPr>
            <a:xfrm rot="6331355">
              <a:off x="-209607" y="5031542"/>
              <a:ext cx="194164" cy="63678"/>
            </a:xfrm>
            <a:custGeom>
              <a:avLst/>
              <a:gdLst/>
              <a:ahLst/>
              <a:cxnLst/>
              <a:rect l="l" t="t" r="r" b="b"/>
              <a:pathLst>
                <a:path w="186" h="61" extrusionOk="0">
                  <a:moveTo>
                    <a:pt x="184" y="0"/>
                  </a:moveTo>
                  <a:cubicBezTo>
                    <a:pt x="185" y="2"/>
                    <a:pt x="185" y="4"/>
                    <a:pt x="186" y="6"/>
                  </a:cubicBezTo>
                  <a:lnTo>
                    <a:pt x="2" y="61"/>
                  </a:lnTo>
                  <a:cubicBezTo>
                    <a:pt x="2" y="59"/>
                    <a:pt x="1" y="56"/>
                    <a:pt x="0" y="54"/>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92" name="Google Shape;2092;p40"/>
            <p:cNvSpPr/>
            <p:nvPr/>
          </p:nvSpPr>
          <p:spPr>
            <a:xfrm rot="6331355">
              <a:off x="-293049" y="4963729"/>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6"/>
                    <a:pt x="221" y="35"/>
                  </a:cubicBezTo>
                  <a:cubicBezTo>
                    <a:pt x="217" y="22"/>
                    <a:pt x="211" y="10"/>
                    <a:pt x="204" y="0"/>
                  </a:cubicBezTo>
                  <a:cubicBezTo>
                    <a:pt x="221" y="16"/>
                    <a:pt x="235"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93" name="Google Shape;2093;p40"/>
            <p:cNvSpPr/>
            <p:nvPr/>
          </p:nvSpPr>
          <p:spPr>
            <a:xfrm rot="6331355">
              <a:off x="-168497" y="4945090"/>
              <a:ext cx="211910" cy="200428"/>
            </a:xfrm>
            <a:custGeom>
              <a:avLst/>
              <a:gdLst/>
              <a:ahLst/>
              <a:cxnLst/>
              <a:rect l="l" t="t" r="r" b="b"/>
              <a:pathLst>
                <a:path w="203" h="192" extrusionOk="0">
                  <a:moveTo>
                    <a:pt x="5" y="142"/>
                  </a:moveTo>
                  <a:cubicBezTo>
                    <a:pt x="-12" y="84"/>
                    <a:pt x="21" y="22"/>
                    <a:pt x="80" y="5"/>
                  </a:cubicBezTo>
                  <a:cubicBezTo>
                    <a:pt x="127" y="-9"/>
                    <a:pt x="177" y="11"/>
                    <a:pt x="203" y="50"/>
                  </a:cubicBezTo>
                  <a:cubicBezTo>
                    <a:pt x="176" y="24"/>
                    <a:pt x="136" y="14"/>
                    <a:pt x="97" y="25"/>
                  </a:cubicBezTo>
                  <a:cubicBezTo>
                    <a:pt x="38" y="42"/>
                    <a:pt x="5" y="104"/>
                    <a:pt x="22" y="163"/>
                  </a:cubicBezTo>
                  <a:cubicBezTo>
                    <a:pt x="25" y="173"/>
                    <a:pt x="30" y="183"/>
                    <a:pt x="36" y="192"/>
                  </a:cubicBezTo>
                  <a:cubicBezTo>
                    <a:pt x="22"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94" name="Google Shape;2094;p40"/>
            <p:cNvSpPr/>
            <p:nvPr/>
          </p:nvSpPr>
          <p:spPr>
            <a:xfrm rot="6331355">
              <a:off x="-96290" y="3924370"/>
              <a:ext cx="1034498" cy="1225531"/>
            </a:xfrm>
            <a:custGeom>
              <a:avLst/>
              <a:gdLst/>
              <a:ahLst/>
              <a:cxnLst/>
              <a:rect l="l" t="t" r="r" b="b"/>
              <a:pathLst>
                <a:path w="991" h="1174" extrusionOk="0">
                  <a:moveTo>
                    <a:pt x="0" y="0"/>
                  </a:moveTo>
                  <a:lnTo>
                    <a:pt x="991" y="1174"/>
                  </a:lnTo>
                  <a:cubicBezTo>
                    <a:pt x="991" y="1174"/>
                    <a:pt x="181" y="6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 name="Google Shape;7028;p83"/>
          <p:cNvGrpSpPr/>
          <p:nvPr/>
        </p:nvGrpSpPr>
        <p:grpSpPr>
          <a:xfrm>
            <a:off x="6157344" y="2197444"/>
            <a:ext cx="811881" cy="810240"/>
            <a:chOff x="2685825" y="840375"/>
            <a:chExt cx="481900" cy="481825"/>
          </a:xfrm>
          <a:solidFill>
            <a:schemeClr val="bg1"/>
          </a:solidFill>
        </p:grpSpPr>
        <p:sp>
          <p:nvSpPr>
            <p:cNvPr id="3" name="Google Shape;7029;p8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 name="Google Shape;7030;p8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87"/>
        <p:cNvGrpSpPr/>
        <p:nvPr/>
      </p:nvGrpSpPr>
      <p:grpSpPr>
        <a:xfrm>
          <a:off x="0" y="0"/>
          <a:ext cx="0" cy="0"/>
          <a:chOff x="0" y="0"/>
          <a:chExt cx="0" cy="0"/>
        </a:xfrm>
      </p:grpSpPr>
      <p:sp>
        <p:nvSpPr>
          <p:cNvPr id="2888" name="Google Shape;2888;p70"/>
          <p:cNvSpPr txBox="1">
            <a:spLocks noGrp="1"/>
          </p:cNvSpPr>
          <p:nvPr>
            <p:ph type="title"/>
          </p:nvPr>
        </p:nvSpPr>
        <p:spPr>
          <a:xfrm>
            <a:off x="2396700" y="874173"/>
            <a:ext cx="4350600" cy="87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Thanks!</a:t>
            </a:r>
            <a:endParaRPr lang="en-GB"/>
          </a:p>
        </p:txBody>
      </p:sp>
      <p:sp>
        <p:nvSpPr>
          <p:cNvPr id="2889" name="Google Shape;2889;p70"/>
          <p:cNvSpPr txBox="1">
            <a:spLocks noGrp="1"/>
          </p:cNvSpPr>
          <p:nvPr>
            <p:ph type="subTitle" idx="1"/>
          </p:nvPr>
        </p:nvSpPr>
        <p:spPr>
          <a:xfrm>
            <a:off x="2429616" y="2325588"/>
            <a:ext cx="4350600" cy="7352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a:t>Do you have any questions?</a:t>
            </a:r>
            <a:endParaRPr sz="1800"/>
          </a:p>
        </p:txBody>
      </p:sp>
      <p:grpSp>
        <p:nvGrpSpPr>
          <p:cNvPr id="2906" name="Google Shape;2906;p70"/>
          <p:cNvGrpSpPr/>
          <p:nvPr/>
        </p:nvGrpSpPr>
        <p:grpSpPr>
          <a:xfrm rot="10405105" flipH="1">
            <a:off x="-1151789" y="-1946830"/>
            <a:ext cx="3643710" cy="3924171"/>
            <a:chOff x="-800109" y="3421521"/>
            <a:chExt cx="3068580" cy="3304772"/>
          </a:xfrm>
        </p:grpSpPr>
        <p:sp>
          <p:nvSpPr>
            <p:cNvPr id="2907" name="Google Shape;2907;p70"/>
            <p:cNvSpPr/>
            <p:nvPr/>
          </p:nvSpPr>
          <p:spPr>
            <a:xfrm>
              <a:off x="-648165" y="3541695"/>
              <a:ext cx="2916636"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908" name="Google Shape;2908;p70"/>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09" name="Google Shape;2909;p70"/>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10" name="Google Shape;2910;p70"/>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11" name="Google Shape;2911;p70"/>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12" name="Google Shape;2912;p70"/>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13" name="Google Shape;2913;p70"/>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14" name="Google Shape;2914;p70"/>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15" name="Google Shape;2915;p70"/>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916" name="Google Shape;2916;p70"/>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17" name="Google Shape;2917;p70"/>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18" name="Google Shape;2918;p70"/>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919" name="Google Shape;2919;p70"/>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20" name="Google Shape;2920;p70"/>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21" name="Google Shape;2921;p70"/>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22" name="Google Shape;2922;p70"/>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23" name="Google Shape;2923;p70"/>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24" name="Google Shape;2924;p70"/>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25" name="Google Shape;2925;p70"/>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 useBgFill="1">
        <p:nvSpPr>
          <p:cNvPr id="3" name="Rectangle 2"/>
          <p:cNvSpPr/>
          <p:nvPr/>
        </p:nvSpPr>
        <p:spPr>
          <a:xfrm>
            <a:off x="2192647" y="3375660"/>
            <a:ext cx="5046353" cy="117348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sp>
        <p:nvSpPr>
          <p:cNvPr id="2112" name="Google Shape;2112;p43"/>
          <p:cNvSpPr txBox="1">
            <a:spLocks noGrp="1"/>
          </p:cNvSpPr>
          <p:nvPr>
            <p:ph type="title"/>
          </p:nvPr>
        </p:nvSpPr>
        <p:spPr>
          <a:xfrm rot="10800000" flipV="1">
            <a:off x="1403398" y="145020"/>
            <a:ext cx="5847462" cy="779554"/>
          </a:xfrm>
          <a:prstGeom prst="rect">
            <a:avLst/>
          </a:prstGeom>
        </p:spPr>
        <p:txBody>
          <a:bodyPr spcFirstLastPara="1" wrap="square" lIns="91425" tIns="91425" rIns="91425" bIns="91425" anchor="t" anchorCtr="0">
            <a:noAutofit/>
          </a:bodyPr>
          <a:lstStyle/>
          <a:p>
            <a:pPr algn="ctr"/>
            <a:r>
              <a:rPr lang="en-US"/>
              <a:t>Network Topology</a:t>
            </a:r>
            <a:br>
              <a:rPr lang="en-US"/>
            </a:br>
            <a:endParaRPr lang="en-GB"/>
          </a:p>
        </p:txBody>
      </p:sp>
      <p:grpSp>
        <p:nvGrpSpPr>
          <p:cNvPr id="4" name="Google Shape;2013;p40"/>
          <p:cNvGrpSpPr/>
          <p:nvPr/>
        </p:nvGrpSpPr>
        <p:grpSpPr>
          <a:xfrm rot="6298060" flipH="1">
            <a:off x="-104077" y="-120023"/>
            <a:ext cx="1087948" cy="1042606"/>
            <a:chOff x="-800109" y="3421521"/>
            <a:chExt cx="3068580" cy="3304772"/>
          </a:xfrm>
        </p:grpSpPr>
        <p:sp>
          <p:nvSpPr>
            <p:cNvPr id="6" name="Google Shape;2014;p40"/>
            <p:cNvSpPr/>
            <p:nvPr/>
          </p:nvSpPr>
          <p:spPr>
            <a:xfrm>
              <a:off x="-648165" y="3541695"/>
              <a:ext cx="2916636"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9" name="Google Shape;2015;p40"/>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2016;p40"/>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2017;p40"/>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2018;p40"/>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2019;p40"/>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 name="Google Shape;2020;p40"/>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 name="Google Shape;2021;p40"/>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2022;p40"/>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7" name="Google Shape;2023;p40"/>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 name="Google Shape;2024;p40"/>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2025;p40"/>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0" name="Google Shape;2026;p40"/>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2027;p40"/>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2028;p40"/>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2029;p40"/>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030;p40"/>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2031;p40"/>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2032;p40"/>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7" name="Google Shape;2033;p40"/>
          <p:cNvGrpSpPr/>
          <p:nvPr/>
        </p:nvGrpSpPr>
        <p:grpSpPr>
          <a:xfrm rot="9985171">
            <a:off x="7692618" y="4098484"/>
            <a:ext cx="1689737" cy="1555268"/>
            <a:chOff x="-739649" y="3480871"/>
            <a:chExt cx="2272451" cy="2098226"/>
          </a:xfrm>
        </p:grpSpPr>
        <p:sp>
          <p:nvSpPr>
            <p:cNvPr id="48" name="Google Shape;2034;p40"/>
            <p:cNvSpPr/>
            <p:nvPr/>
          </p:nvSpPr>
          <p:spPr>
            <a:xfrm rot="6331355">
              <a:off x="-620750" y="3425544"/>
              <a:ext cx="2098226" cy="2208879"/>
            </a:xfrm>
            <a:custGeom>
              <a:avLst/>
              <a:gdLst/>
              <a:ahLst/>
              <a:cxnLst/>
              <a:rect l="l" t="t" r="r" b="b"/>
              <a:pathLst>
                <a:path w="2010" h="2116" extrusionOk="0">
                  <a:moveTo>
                    <a:pt x="1990" y="1515"/>
                  </a:moveTo>
                  <a:lnTo>
                    <a:pt x="1295" y="2103"/>
                  </a:lnTo>
                  <a:cubicBezTo>
                    <a:pt x="1271" y="2123"/>
                    <a:pt x="1235" y="2120"/>
                    <a:pt x="1214" y="2096"/>
                  </a:cubicBezTo>
                  <a:lnTo>
                    <a:pt x="13" y="682"/>
                  </a:lnTo>
                  <a:cubicBezTo>
                    <a:pt x="-7" y="658"/>
                    <a:pt x="-4" y="622"/>
                    <a:pt x="20" y="601"/>
                  </a:cubicBezTo>
                  <a:lnTo>
                    <a:pt x="714" y="13"/>
                  </a:lnTo>
                  <a:cubicBezTo>
                    <a:pt x="738" y="-7"/>
                    <a:pt x="775" y="-4"/>
                    <a:pt x="795" y="20"/>
                  </a:cubicBezTo>
                  <a:lnTo>
                    <a:pt x="1996" y="1434"/>
                  </a:lnTo>
                  <a:cubicBezTo>
                    <a:pt x="2017" y="1458"/>
                    <a:pt x="2014" y="1494"/>
                    <a:pt x="1990" y="151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2035;p40"/>
            <p:cNvSpPr/>
            <p:nvPr/>
          </p:nvSpPr>
          <p:spPr>
            <a:xfrm rot="6331355">
              <a:off x="-579535" y="3465874"/>
              <a:ext cx="2016802" cy="2128499"/>
            </a:xfrm>
            <a:custGeom>
              <a:avLst/>
              <a:gdLst/>
              <a:ahLst/>
              <a:cxnLst/>
              <a:rect l="l" t="t" r="r" b="b"/>
              <a:pathLst>
                <a:path w="1932" h="2039" extrusionOk="0">
                  <a:moveTo>
                    <a:pt x="1912" y="1475"/>
                  </a:moveTo>
                  <a:lnTo>
                    <a:pt x="1261" y="2026"/>
                  </a:lnTo>
                  <a:cubicBezTo>
                    <a:pt x="1238" y="2046"/>
                    <a:pt x="1203" y="2043"/>
                    <a:pt x="1184" y="2020"/>
                  </a:cubicBezTo>
                  <a:lnTo>
                    <a:pt x="13" y="642"/>
                  </a:lnTo>
                  <a:cubicBezTo>
                    <a:pt x="-7" y="619"/>
                    <a:pt x="-4" y="585"/>
                    <a:pt x="19" y="565"/>
                  </a:cubicBezTo>
                  <a:lnTo>
                    <a:pt x="671" y="14"/>
                  </a:lnTo>
                  <a:cubicBezTo>
                    <a:pt x="694" y="-6"/>
                    <a:pt x="728" y="-3"/>
                    <a:pt x="748" y="20"/>
                  </a:cubicBezTo>
                  <a:lnTo>
                    <a:pt x="1918" y="1398"/>
                  </a:lnTo>
                  <a:cubicBezTo>
                    <a:pt x="1938" y="1421"/>
                    <a:pt x="1935" y="1455"/>
                    <a:pt x="1912" y="147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0" name="Google Shape;2036;p40"/>
            <p:cNvSpPr/>
            <p:nvPr/>
          </p:nvSpPr>
          <p:spPr>
            <a:xfrm rot="6331355">
              <a:off x="508878" y="3588018"/>
              <a:ext cx="419645" cy="1466670"/>
            </a:xfrm>
            <a:custGeom>
              <a:avLst/>
              <a:gdLst/>
              <a:ahLst/>
              <a:cxnLst/>
              <a:rect l="l" t="t" r="r" b="b"/>
              <a:pathLst>
                <a:path w="402" h="1405" extrusionOk="0">
                  <a:moveTo>
                    <a:pt x="250" y="1405"/>
                  </a:moveTo>
                  <a:cubicBezTo>
                    <a:pt x="250" y="1405"/>
                    <a:pt x="693" y="921"/>
                    <a:pt x="67" y="0"/>
                  </a:cubicBezTo>
                  <a:cubicBezTo>
                    <a:pt x="67" y="0"/>
                    <a:pt x="301" y="802"/>
                    <a:pt x="0" y="1109"/>
                  </a:cubicBezTo>
                  <a:lnTo>
                    <a:pt x="250" y="1405"/>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2037;p40"/>
            <p:cNvSpPr/>
            <p:nvPr/>
          </p:nvSpPr>
          <p:spPr>
            <a:xfrm rot="6331355">
              <a:off x="-182210" y="4038266"/>
              <a:ext cx="557439" cy="1672317"/>
            </a:xfrm>
            <a:custGeom>
              <a:avLst/>
              <a:gdLst/>
              <a:ahLst/>
              <a:cxnLst/>
              <a:rect l="l" t="t" r="r" b="b"/>
              <a:pathLst>
                <a:path w="534" h="1602" extrusionOk="0">
                  <a:moveTo>
                    <a:pt x="326" y="384"/>
                  </a:moveTo>
                  <a:lnTo>
                    <a:pt x="534" y="1272"/>
                  </a:lnTo>
                  <a:lnTo>
                    <a:pt x="159" y="1589"/>
                  </a:lnTo>
                  <a:cubicBezTo>
                    <a:pt x="136" y="1609"/>
                    <a:pt x="101" y="1606"/>
                    <a:pt x="82" y="1583"/>
                  </a:cubicBezTo>
                  <a:lnTo>
                    <a:pt x="0" y="1487"/>
                  </a:lnTo>
                  <a:lnTo>
                    <a:pt x="0" y="0"/>
                  </a:lnTo>
                  <a:lnTo>
                    <a:pt x="326" y="384"/>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2" name="Google Shape;2038;p40"/>
            <p:cNvSpPr/>
            <p:nvPr/>
          </p:nvSpPr>
          <p:spPr>
            <a:xfrm rot="6331355">
              <a:off x="881171" y="3868790"/>
              <a:ext cx="227569" cy="226525"/>
            </a:xfrm>
            <a:custGeom>
              <a:avLst/>
              <a:gdLst/>
              <a:ahLst/>
              <a:cxnLst/>
              <a:rect l="l" t="t" r="r" b="b"/>
              <a:pathLst>
                <a:path w="218" h="217" extrusionOk="0">
                  <a:moveTo>
                    <a:pt x="213" y="78"/>
                  </a:moveTo>
                  <a:cubicBezTo>
                    <a:pt x="231" y="135"/>
                    <a:pt x="198" y="196"/>
                    <a:pt x="140" y="213"/>
                  </a:cubicBezTo>
                  <a:cubicBezTo>
                    <a:pt x="82" y="230"/>
                    <a:pt x="22" y="197"/>
                    <a:pt x="5" y="140"/>
                  </a:cubicBezTo>
                  <a:cubicBezTo>
                    <a:pt x="-12" y="82"/>
                    <a:pt x="21" y="22"/>
                    <a:pt x="78" y="5"/>
                  </a:cubicBezTo>
                  <a:cubicBezTo>
                    <a:pt x="136" y="-12"/>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2039;p40"/>
            <p:cNvSpPr/>
            <p:nvPr/>
          </p:nvSpPr>
          <p:spPr>
            <a:xfrm rot="6331355">
              <a:off x="894239" y="3881699"/>
              <a:ext cx="200428" cy="200428"/>
            </a:xfrm>
            <a:custGeom>
              <a:avLst/>
              <a:gdLst/>
              <a:ahLst/>
              <a:cxnLst/>
              <a:rect l="l" t="t" r="r" b="b"/>
              <a:pathLst>
                <a:path w="192" h="192" extrusionOk="0">
                  <a:moveTo>
                    <a:pt x="188" y="69"/>
                  </a:moveTo>
                  <a:cubicBezTo>
                    <a:pt x="203" y="119"/>
                    <a:pt x="174" y="172"/>
                    <a:pt x="123" y="188"/>
                  </a:cubicBezTo>
                  <a:cubicBezTo>
                    <a:pt x="72" y="203"/>
                    <a:pt x="19" y="174"/>
                    <a:pt x="4" y="123"/>
                  </a:cubicBezTo>
                  <a:cubicBezTo>
                    <a:pt x="-11" y="72"/>
                    <a:pt x="18" y="19"/>
                    <a:pt x="69" y="4"/>
                  </a:cubicBezTo>
                  <a:cubicBezTo>
                    <a:pt x="120"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4" name="Google Shape;2040;p40"/>
            <p:cNvSpPr/>
            <p:nvPr/>
          </p:nvSpPr>
          <p:spPr>
            <a:xfrm rot="6331355">
              <a:off x="908695" y="3896434"/>
              <a:ext cx="172242" cy="172242"/>
            </a:xfrm>
            <a:custGeom>
              <a:avLst/>
              <a:gdLst/>
              <a:ahLst/>
              <a:cxnLst/>
              <a:rect l="l" t="t" r="r" b="b"/>
              <a:pathLst>
                <a:path w="165" h="165" extrusionOk="0">
                  <a:moveTo>
                    <a:pt x="161" y="59"/>
                  </a:moveTo>
                  <a:cubicBezTo>
                    <a:pt x="174" y="103"/>
                    <a:pt x="149" y="149"/>
                    <a:pt x="105" y="162"/>
                  </a:cubicBezTo>
                  <a:cubicBezTo>
                    <a:pt x="62" y="175"/>
                    <a:pt x="16" y="150"/>
                    <a:pt x="3" y="106"/>
                  </a:cubicBezTo>
                  <a:cubicBezTo>
                    <a:pt x="-10" y="62"/>
                    <a:pt x="15" y="17"/>
                    <a:pt x="59" y="4"/>
                  </a:cubicBezTo>
                  <a:cubicBezTo>
                    <a:pt x="102" y="-9"/>
                    <a:pt x="148" y="16"/>
                    <a:pt x="161"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2041;p40"/>
            <p:cNvSpPr/>
            <p:nvPr/>
          </p:nvSpPr>
          <p:spPr>
            <a:xfrm rot="6331355">
              <a:off x="886811" y="3944174"/>
              <a:ext cx="213998" cy="76204"/>
            </a:xfrm>
            <a:custGeom>
              <a:avLst/>
              <a:gdLst/>
              <a:ahLst/>
              <a:cxnLst/>
              <a:rect l="l" t="t" r="r" b="b"/>
              <a:pathLst>
                <a:path w="205" h="73" extrusionOk="0">
                  <a:moveTo>
                    <a:pt x="205" y="13"/>
                  </a:moveTo>
                  <a:lnTo>
                    <a:pt x="4" y="73"/>
                  </a:lnTo>
                  <a:lnTo>
                    <a:pt x="0" y="60"/>
                  </a:lnTo>
                  <a:lnTo>
                    <a:pt x="201" y="0"/>
                  </a:lnTo>
                  <a:lnTo>
                    <a:pt x="205"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6" name="Google Shape;2042;p40"/>
            <p:cNvSpPr/>
            <p:nvPr/>
          </p:nvSpPr>
          <p:spPr>
            <a:xfrm rot="6331355">
              <a:off x="893571" y="3950102"/>
              <a:ext cx="194164" cy="63678"/>
            </a:xfrm>
            <a:custGeom>
              <a:avLst/>
              <a:gdLst/>
              <a:ahLst/>
              <a:cxnLst/>
              <a:rect l="l" t="t" r="r" b="b"/>
              <a:pathLst>
                <a:path w="186" h="61" extrusionOk="0">
                  <a:moveTo>
                    <a:pt x="185" y="0"/>
                  </a:moveTo>
                  <a:cubicBezTo>
                    <a:pt x="185" y="3"/>
                    <a:pt x="186" y="5"/>
                    <a:pt x="186" y="7"/>
                  </a:cubicBezTo>
                  <a:lnTo>
                    <a:pt x="3" y="61"/>
                  </a:lnTo>
                  <a:cubicBezTo>
                    <a:pt x="2" y="59"/>
                    <a:pt x="1" y="57"/>
                    <a:pt x="0" y="55"/>
                  </a:cubicBezTo>
                  <a:lnTo>
                    <a:pt x="185"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7" name="Google Shape;2043;p40"/>
            <p:cNvSpPr/>
            <p:nvPr/>
          </p:nvSpPr>
          <p:spPr>
            <a:xfrm rot="6331355">
              <a:off x="809850" y="3883295"/>
              <a:ext cx="257842" cy="243227"/>
            </a:xfrm>
            <a:custGeom>
              <a:avLst/>
              <a:gdLst/>
              <a:ahLst/>
              <a:cxnLst/>
              <a:rect l="l" t="t" r="r" b="b"/>
              <a:pathLst>
                <a:path w="247" h="233" extrusionOk="0">
                  <a:moveTo>
                    <a:pt x="241" y="60"/>
                  </a:moveTo>
                  <a:cubicBezTo>
                    <a:pt x="262" y="132"/>
                    <a:pt x="221" y="206"/>
                    <a:pt x="150" y="228"/>
                  </a:cubicBezTo>
                  <a:cubicBezTo>
                    <a:pt x="92" y="245"/>
                    <a:pt x="31" y="221"/>
                    <a:pt x="0" y="173"/>
                  </a:cubicBezTo>
                  <a:cubicBezTo>
                    <a:pt x="33" y="204"/>
                    <a:pt x="82" y="217"/>
                    <a:pt x="129" y="203"/>
                  </a:cubicBezTo>
                  <a:cubicBezTo>
                    <a:pt x="201" y="182"/>
                    <a:pt x="241" y="107"/>
                    <a:pt x="220" y="36"/>
                  </a:cubicBezTo>
                  <a:cubicBezTo>
                    <a:pt x="216" y="23"/>
                    <a:pt x="211" y="11"/>
                    <a:pt x="203" y="0"/>
                  </a:cubicBezTo>
                  <a:cubicBezTo>
                    <a:pt x="221" y="16"/>
                    <a:pt x="234" y="37"/>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2044;p40"/>
            <p:cNvSpPr/>
            <p:nvPr/>
          </p:nvSpPr>
          <p:spPr>
            <a:xfrm rot="6331355">
              <a:off x="933516" y="3864534"/>
              <a:ext cx="212954" cy="199384"/>
            </a:xfrm>
            <a:custGeom>
              <a:avLst/>
              <a:gdLst/>
              <a:ahLst/>
              <a:cxnLst/>
              <a:rect l="l" t="t" r="r" b="b"/>
              <a:pathLst>
                <a:path w="204" h="191" extrusionOk="0">
                  <a:moveTo>
                    <a:pt x="5" y="142"/>
                  </a:moveTo>
                  <a:cubicBezTo>
                    <a:pt x="-12" y="83"/>
                    <a:pt x="21" y="22"/>
                    <a:pt x="80" y="5"/>
                  </a:cubicBezTo>
                  <a:cubicBezTo>
                    <a:pt x="128" y="-10"/>
                    <a:pt x="178" y="10"/>
                    <a:pt x="204" y="50"/>
                  </a:cubicBezTo>
                  <a:cubicBezTo>
                    <a:pt x="176" y="24"/>
                    <a:pt x="136" y="13"/>
                    <a:pt x="97" y="25"/>
                  </a:cubicBezTo>
                  <a:cubicBezTo>
                    <a:pt x="38" y="42"/>
                    <a:pt x="5" y="104"/>
                    <a:pt x="22" y="162"/>
                  </a:cubicBezTo>
                  <a:cubicBezTo>
                    <a:pt x="25" y="173"/>
                    <a:pt x="30" y="183"/>
                    <a:pt x="36" y="191"/>
                  </a:cubicBezTo>
                  <a:cubicBezTo>
                    <a:pt x="22" y="178"/>
                    <a:pt x="11" y="162"/>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9" name="Google Shape;2045;p40"/>
            <p:cNvSpPr/>
            <p:nvPr/>
          </p:nvSpPr>
          <p:spPr>
            <a:xfrm rot="6331355">
              <a:off x="1098158" y="4339671"/>
              <a:ext cx="227569" cy="226525"/>
            </a:xfrm>
            <a:custGeom>
              <a:avLst/>
              <a:gdLst/>
              <a:ahLst/>
              <a:cxnLst/>
              <a:rect l="l" t="t" r="r" b="b"/>
              <a:pathLst>
                <a:path w="218" h="217" extrusionOk="0">
                  <a:moveTo>
                    <a:pt x="83" y="214"/>
                  </a:moveTo>
                  <a:cubicBezTo>
                    <a:pt x="25" y="200"/>
                    <a:pt x="-11" y="141"/>
                    <a:pt x="4" y="83"/>
                  </a:cubicBezTo>
                  <a:cubicBezTo>
                    <a:pt x="18" y="24"/>
                    <a:pt x="77" y="-11"/>
                    <a:pt x="135" y="3"/>
                  </a:cubicBezTo>
                  <a:cubicBezTo>
                    <a:pt x="194" y="18"/>
                    <a:pt x="229" y="77"/>
                    <a:pt x="215" y="135"/>
                  </a:cubicBezTo>
                  <a:cubicBezTo>
                    <a:pt x="200" y="193"/>
                    <a:pt x="141" y="228"/>
                    <a:pt x="83" y="214"/>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2046;p40"/>
            <p:cNvSpPr/>
            <p:nvPr/>
          </p:nvSpPr>
          <p:spPr>
            <a:xfrm rot="6331355">
              <a:off x="1111226" y="4352580"/>
              <a:ext cx="200428" cy="200428"/>
            </a:xfrm>
            <a:custGeom>
              <a:avLst/>
              <a:gdLst/>
              <a:ahLst/>
              <a:cxnLst/>
              <a:rect l="l" t="t" r="r" b="b"/>
              <a:pathLst>
                <a:path w="192" h="192" extrusionOk="0">
                  <a:moveTo>
                    <a:pt x="73" y="189"/>
                  </a:moveTo>
                  <a:cubicBezTo>
                    <a:pt x="22" y="176"/>
                    <a:pt x="-10" y="124"/>
                    <a:pt x="3" y="73"/>
                  </a:cubicBezTo>
                  <a:cubicBezTo>
                    <a:pt x="16" y="21"/>
                    <a:pt x="68" y="-10"/>
                    <a:pt x="119" y="3"/>
                  </a:cubicBezTo>
                  <a:cubicBezTo>
                    <a:pt x="171" y="15"/>
                    <a:pt x="202" y="67"/>
                    <a:pt x="190" y="119"/>
                  </a:cubicBezTo>
                  <a:cubicBezTo>
                    <a:pt x="177" y="170"/>
                    <a:pt x="125" y="202"/>
                    <a:pt x="73" y="18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2047;p40"/>
            <p:cNvSpPr/>
            <p:nvPr/>
          </p:nvSpPr>
          <p:spPr>
            <a:xfrm rot="6331355">
              <a:off x="1125682" y="4367315"/>
              <a:ext cx="172242" cy="172242"/>
            </a:xfrm>
            <a:custGeom>
              <a:avLst/>
              <a:gdLst/>
              <a:ahLst/>
              <a:cxnLst/>
              <a:rect l="l" t="t" r="r" b="b"/>
              <a:pathLst>
                <a:path w="165" h="165" extrusionOk="0">
                  <a:moveTo>
                    <a:pt x="63" y="163"/>
                  </a:moveTo>
                  <a:cubicBezTo>
                    <a:pt x="18" y="152"/>
                    <a:pt x="-9" y="107"/>
                    <a:pt x="2" y="63"/>
                  </a:cubicBezTo>
                  <a:cubicBezTo>
                    <a:pt x="13" y="19"/>
                    <a:pt x="58" y="-8"/>
                    <a:pt x="102" y="3"/>
                  </a:cubicBezTo>
                  <a:cubicBezTo>
                    <a:pt x="146" y="14"/>
                    <a:pt x="173" y="58"/>
                    <a:pt x="162" y="102"/>
                  </a:cubicBezTo>
                  <a:cubicBezTo>
                    <a:pt x="151" y="147"/>
                    <a:pt x="107" y="174"/>
                    <a:pt x="63" y="163"/>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2048;p40"/>
            <p:cNvSpPr/>
            <p:nvPr/>
          </p:nvSpPr>
          <p:spPr>
            <a:xfrm rot="6331355">
              <a:off x="1179199" y="4344388"/>
              <a:ext cx="65765" cy="216086"/>
            </a:xfrm>
            <a:custGeom>
              <a:avLst/>
              <a:gdLst/>
              <a:ahLst/>
              <a:cxnLst/>
              <a:rect l="l" t="t" r="r" b="b"/>
              <a:pathLst>
                <a:path w="63" h="207" extrusionOk="0">
                  <a:moveTo>
                    <a:pt x="0" y="203"/>
                  </a:moveTo>
                  <a:lnTo>
                    <a:pt x="50" y="0"/>
                  </a:lnTo>
                  <a:lnTo>
                    <a:pt x="63" y="3"/>
                  </a:lnTo>
                  <a:lnTo>
                    <a:pt x="13" y="207"/>
                  </a:lnTo>
                  <a:lnTo>
                    <a:pt x="0" y="203"/>
                  </a:lnTo>
                  <a:close/>
                </a:path>
              </a:pathLst>
            </a:custGeom>
            <a:solidFill>
              <a:schemeClr val="lt2"/>
            </a:solidFill>
            <a:ln>
              <a:noFill/>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2049;p40"/>
            <p:cNvSpPr/>
            <p:nvPr/>
          </p:nvSpPr>
          <p:spPr>
            <a:xfrm rot="6331355">
              <a:off x="1186421" y="4350924"/>
              <a:ext cx="54282" cy="196252"/>
            </a:xfrm>
            <a:custGeom>
              <a:avLst/>
              <a:gdLst/>
              <a:ahLst/>
              <a:cxnLst/>
              <a:rect l="l" t="t" r="r" b="b"/>
              <a:pathLst>
                <a:path w="52" h="188" extrusionOk="0">
                  <a:moveTo>
                    <a:pt x="6" y="188"/>
                  </a:moveTo>
                  <a:cubicBezTo>
                    <a:pt x="4" y="187"/>
                    <a:pt x="2" y="186"/>
                    <a:pt x="0" y="186"/>
                  </a:cubicBezTo>
                  <a:lnTo>
                    <a:pt x="46" y="0"/>
                  </a:lnTo>
                  <a:cubicBezTo>
                    <a:pt x="48" y="0"/>
                    <a:pt x="50" y="1"/>
                    <a:pt x="52" y="2"/>
                  </a:cubicBezTo>
                  <a:lnTo>
                    <a:pt x="6" y="188"/>
                  </a:lnTo>
                  <a:close/>
                </a:path>
              </a:pathLst>
            </a:custGeom>
            <a:solidFill>
              <a:srgbClr val="FFFFFF">
                <a:alpha val="20890"/>
              </a:srgbClr>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23" name="Google Shape;2050;p40"/>
            <p:cNvSpPr/>
            <p:nvPr/>
          </p:nvSpPr>
          <p:spPr>
            <a:xfrm rot="6331355">
              <a:off x="1026837" y="4354176"/>
              <a:ext cx="257842" cy="243227"/>
            </a:xfrm>
            <a:custGeom>
              <a:avLst/>
              <a:gdLst/>
              <a:ahLst/>
              <a:cxnLst/>
              <a:rect l="l" t="t" r="r" b="b"/>
              <a:pathLst>
                <a:path w="247" h="233" extrusionOk="0">
                  <a:moveTo>
                    <a:pt x="241" y="60"/>
                  </a:moveTo>
                  <a:cubicBezTo>
                    <a:pt x="262" y="132"/>
                    <a:pt x="222" y="206"/>
                    <a:pt x="150" y="227"/>
                  </a:cubicBezTo>
                  <a:cubicBezTo>
                    <a:pt x="92" y="245"/>
                    <a:pt x="31" y="221"/>
                    <a:pt x="0" y="173"/>
                  </a:cubicBezTo>
                  <a:cubicBezTo>
                    <a:pt x="33" y="204"/>
                    <a:pt x="82" y="217"/>
                    <a:pt x="129" y="203"/>
                  </a:cubicBezTo>
                  <a:cubicBezTo>
                    <a:pt x="201" y="182"/>
                    <a:pt x="241" y="107"/>
                    <a:pt x="220" y="36"/>
                  </a:cubicBezTo>
                  <a:cubicBezTo>
                    <a:pt x="216"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24" name="Google Shape;2051;p40"/>
            <p:cNvSpPr/>
            <p:nvPr/>
          </p:nvSpPr>
          <p:spPr>
            <a:xfrm rot="6331355">
              <a:off x="1150382" y="4335257"/>
              <a:ext cx="211910" cy="200428"/>
            </a:xfrm>
            <a:custGeom>
              <a:avLst/>
              <a:gdLst/>
              <a:ahLst/>
              <a:cxnLst/>
              <a:rect l="l" t="t" r="r" b="b"/>
              <a:pathLst>
                <a:path w="203" h="192" extrusionOk="0">
                  <a:moveTo>
                    <a:pt x="4" y="142"/>
                  </a:moveTo>
                  <a:cubicBezTo>
                    <a:pt x="-13" y="84"/>
                    <a:pt x="20" y="22"/>
                    <a:pt x="79" y="4"/>
                  </a:cubicBezTo>
                  <a:cubicBezTo>
                    <a:pt x="127" y="-10"/>
                    <a:pt x="177" y="10"/>
                    <a:pt x="203" y="50"/>
                  </a:cubicBezTo>
                  <a:cubicBezTo>
                    <a:pt x="175" y="24"/>
                    <a:pt x="135" y="13"/>
                    <a:pt x="96" y="25"/>
                  </a:cubicBezTo>
                  <a:cubicBezTo>
                    <a:pt x="37" y="42"/>
                    <a:pt x="4" y="104"/>
                    <a:pt x="21" y="162"/>
                  </a:cubicBezTo>
                  <a:cubicBezTo>
                    <a:pt x="25" y="173"/>
                    <a:pt x="29" y="183"/>
                    <a:pt x="35" y="192"/>
                  </a:cubicBezTo>
                  <a:cubicBezTo>
                    <a:pt x="21" y="179"/>
                    <a:pt x="10" y="162"/>
                    <a:pt x="4"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25" name="Google Shape;2052;p40"/>
            <p:cNvSpPr/>
            <p:nvPr/>
          </p:nvSpPr>
          <p:spPr>
            <a:xfrm rot="6331355">
              <a:off x="441685" y="4072142"/>
              <a:ext cx="226525" cy="226525"/>
            </a:xfrm>
            <a:custGeom>
              <a:avLst/>
              <a:gdLst/>
              <a:ahLst/>
              <a:cxnLst/>
              <a:rect l="l" t="t" r="r" b="b"/>
              <a:pathLst>
                <a:path w="217" h="217" extrusionOk="0">
                  <a:moveTo>
                    <a:pt x="213" y="78"/>
                  </a:moveTo>
                  <a:cubicBezTo>
                    <a:pt x="230" y="135"/>
                    <a:pt x="197" y="195"/>
                    <a:pt x="140" y="213"/>
                  </a:cubicBezTo>
                  <a:cubicBezTo>
                    <a:pt x="82" y="230"/>
                    <a:pt x="22" y="197"/>
                    <a:pt x="4" y="139"/>
                  </a:cubicBezTo>
                  <a:cubicBezTo>
                    <a:pt x="-13" y="82"/>
                    <a:pt x="20" y="21"/>
                    <a:pt x="78" y="4"/>
                  </a:cubicBezTo>
                  <a:cubicBezTo>
                    <a:pt x="135" y="-13"/>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26" name="Google Shape;2053;p40"/>
            <p:cNvSpPr/>
            <p:nvPr/>
          </p:nvSpPr>
          <p:spPr>
            <a:xfrm rot="6331355">
              <a:off x="454594" y="4086216"/>
              <a:ext cx="200428" cy="199384"/>
            </a:xfrm>
            <a:custGeom>
              <a:avLst/>
              <a:gdLst/>
              <a:ahLst/>
              <a:cxnLst/>
              <a:rect l="l" t="t" r="r" b="b"/>
              <a:pathLst>
                <a:path w="192" h="191" extrusionOk="0">
                  <a:moveTo>
                    <a:pt x="188" y="68"/>
                  </a:moveTo>
                  <a:cubicBezTo>
                    <a:pt x="203" y="119"/>
                    <a:pt x="174" y="172"/>
                    <a:pt x="123" y="187"/>
                  </a:cubicBezTo>
                  <a:cubicBezTo>
                    <a:pt x="72" y="202"/>
                    <a:pt x="19" y="174"/>
                    <a:pt x="4" y="123"/>
                  </a:cubicBezTo>
                  <a:cubicBezTo>
                    <a:pt x="-11" y="72"/>
                    <a:pt x="17" y="19"/>
                    <a:pt x="68" y="4"/>
                  </a:cubicBezTo>
                  <a:cubicBezTo>
                    <a:pt x="119" y="-11"/>
                    <a:pt x="173" y="17"/>
                    <a:pt x="188" y="68"/>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27" name="Google Shape;2054;p40"/>
            <p:cNvSpPr/>
            <p:nvPr/>
          </p:nvSpPr>
          <p:spPr>
            <a:xfrm rot="6331355">
              <a:off x="468826" y="4099283"/>
              <a:ext cx="172242" cy="172242"/>
            </a:xfrm>
            <a:custGeom>
              <a:avLst/>
              <a:gdLst/>
              <a:ahLst/>
              <a:cxnLst/>
              <a:rect l="l" t="t" r="r" b="b"/>
              <a:pathLst>
                <a:path w="165" h="165" extrusionOk="0">
                  <a:moveTo>
                    <a:pt x="162" y="59"/>
                  </a:moveTo>
                  <a:cubicBezTo>
                    <a:pt x="175" y="103"/>
                    <a:pt x="150" y="148"/>
                    <a:pt x="106" y="161"/>
                  </a:cubicBezTo>
                  <a:cubicBezTo>
                    <a:pt x="62" y="174"/>
                    <a:pt x="17" y="150"/>
                    <a:pt x="4" y="106"/>
                  </a:cubicBezTo>
                  <a:cubicBezTo>
                    <a:pt x="-9" y="62"/>
                    <a:pt x="16" y="17"/>
                    <a:pt x="59" y="4"/>
                  </a:cubicBezTo>
                  <a:cubicBezTo>
                    <a:pt x="103" y="-9"/>
                    <a:pt x="149" y="15"/>
                    <a:pt x="162"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28" name="Google Shape;2055;p40"/>
            <p:cNvSpPr/>
            <p:nvPr/>
          </p:nvSpPr>
          <p:spPr>
            <a:xfrm rot="6331355">
              <a:off x="447325" y="4147526"/>
              <a:ext cx="212954" cy="76204"/>
            </a:xfrm>
            <a:custGeom>
              <a:avLst/>
              <a:gdLst/>
              <a:ahLst/>
              <a:cxnLst/>
              <a:rect l="l" t="t" r="r" b="b"/>
              <a:pathLst>
                <a:path w="204" h="73" extrusionOk="0">
                  <a:moveTo>
                    <a:pt x="204" y="13"/>
                  </a:moveTo>
                  <a:lnTo>
                    <a:pt x="3" y="73"/>
                  </a:lnTo>
                  <a:lnTo>
                    <a:pt x="0" y="60"/>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29" name="Google Shape;2056;p40"/>
            <p:cNvSpPr/>
            <p:nvPr/>
          </p:nvSpPr>
          <p:spPr>
            <a:xfrm rot="6331355">
              <a:off x="453423" y="4153957"/>
              <a:ext cx="194164" cy="63678"/>
            </a:xfrm>
            <a:custGeom>
              <a:avLst/>
              <a:gdLst/>
              <a:ahLst/>
              <a:cxnLst/>
              <a:rect l="l" t="t" r="r" b="b"/>
              <a:pathLst>
                <a:path w="186" h="61" extrusionOk="0">
                  <a:moveTo>
                    <a:pt x="184" y="0"/>
                  </a:moveTo>
                  <a:cubicBezTo>
                    <a:pt x="185" y="2"/>
                    <a:pt x="185" y="5"/>
                    <a:pt x="186" y="7"/>
                  </a:cubicBezTo>
                  <a:lnTo>
                    <a:pt x="2" y="61"/>
                  </a:lnTo>
                  <a:cubicBezTo>
                    <a:pt x="1" y="59"/>
                    <a:pt x="0" y="57"/>
                    <a:pt x="0" y="55"/>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30" name="Google Shape;2057;p40"/>
            <p:cNvSpPr/>
            <p:nvPr/>
          </p:nvSpPr>
          <p:spPr>
            <a:xfrm rot="6331355">
              <a:off x="369981" y="4086144"/>
              <a:ext cx="257842" cy="243227"/>
            </a:xfrm>
            <a:custGeom>
              <a:avLst/>
              <a:gdLst/>
              <a:ahLst/>
              <a:cxnLst/>
              <a:rect l="l" t="t" r="r" b="b"/>
              <a:pathLst>
                <a:path w="247" h="233" extrusionOk="0">
                  <a:moveTo>
                    <a:pt x="241" y="60"/>
                  </a:moveTo>
                  <a:cubicBezTo>
                    <a:pt x="263" y="131"/>
                    <a:pt x="222" y="206"/>
                    <a:pt x="151" y="227"/>
                  </a:cubicBezTo>
                  <a:cubicBezTo>
                    <a:pt x="93" y="244"/>
                    <a:pt x="32" y="221"/>
                    <a:pt x="0" y="172"/>
                  </a:cubicBezTo>
                  <a:cubicBezTo>
                    <a:pt x="34" y="204"/>
                    <a:pt x="83" y="217"/>
                    <a:pt x="130" y="203"/>
                  </a:cubicBezTo>
                  <a:cubicBezTo>
                    <a:pt x="201" y="182"/>
                    <a:pt x="242" y="107"/>
                    <a:pt x="221"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31" name="Google Shape;2058;p40"/>
            <p:cNvSpPr/>
            <p:nvPr/>
          </p:nvSpPr>
          <p:spPr>
            <a:xfrm rot="6331355">
              <a:off x="494030" y="4067887"/>
              <a:ext cx="211910" cy="199384"/>
            </a:xfrm>
            <a:custGeom>
              <a:avLst/>
              <a:gdLst/>
              <a:ahLst/>
              <a:cxnLst/>
              <a:rect l="l" t="t" r="r" b="b"/>
              <a:pathLst>
                <a:path w="203" h="191" extrusionOk="0">
                  <a:moveTo>
                    <a:pt x="5" y="142"/>
                  </a:moveTo>
                  <a:cubicBezTo>
                    <a:pt x="-13" y="83"/>
                    <a:pt x="21" y="22"/>
                    <a:pt x="79" y="4"/>
                  </a:cubicBezTo>
                  <a:cubicBezTo>
                    <a:pt x="127" y="-10"/>
                    <a:pt x="177" y="10"/>
                    <a:pt x="203" y="49"/>
                  </a:cubicBezTo>
                  <a:cubicBezTo>
                    <a:pt x="176" y="24"/>
                    <a:pt x="135" y="13"/>
                    <a:pt x="96" y="25"/>
                  </a:cubicBezTo>
                  <a:cubicBezTo>
                    <a:pt x="38" y="42"/>
                    <a:pt x="4" y="103"/>
                    <a:pt x="22" y="162"/>
                  </a:cubicBezTo>
                  <a:cubicBezTo>
                    <a:pt x="25" y="173"/>
                    <a:pt x="30" y="182"/>
                    <a:pt x="35" y="191"/>
                  </a:cubicBezTo>
                  <a:cubicBezTo>
                    <a:pt x="21"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32" name="Google Shape;2059;p40"/>
            <p:cNvSpPr/>
            <p:nvPr/>
          </p:nvSpPr>
          <p:spPr>
            <a:xfrm rot="6331355">
              <a:off x="658010" y="4543526"/>
              <a:ext cx="227569" cy="226525"/>
            </a:xfrm>
            <a:custGeom>
              <a:avLst/>
              <a:gdLst/>
              <a:ahLst/>
              <a:cxnLst/>
              <a:rect l="l" t="t" r="r" b="b"/>
              <a:pathLst>
                <a:path w="218" h="217" extrusionOk="0">
                  <a:moveTo>
                    <a:pt x="15" y="53"/>
                  </a:moveTo>
                  <a:cubicBezTo>
                    <a:pt x="46" y="2"/>
                    <a:pt x="113" y="-16"/>
                    <a:pt x="164" y="15"/>
                  </a:cubicBezTo>
                  <a:cubicBezTo>
                    <a:pt x="216" y="46"/>
                    <a:pt x="233" y="112"/>
                    <a:pt x="202" y="164"/>
                  </a:cubicBezTo>
                  <a:cubicBezTo>
                    <a:pt x="172" y="215"/>
                    <a:pt x="105" y="233"/>
                    <a:pt x="53" y="202"/>
                  </a:cubicBezTo>
                  <a:cubicBezTo>
                    <a:pt x="2" y="171"/>
                    <a:pt x="-16" y="105"/>
                    <a:pt x="15" y="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33" name="Google Shape;2060;p40"/>
            <p:cNvSpPr/>
            <p:nvPr/>
          </p:nvSpPr>
          <p:spPr>
            <a:xfrm rot="6331355">
              <a:off x="671581" y="4557097"/>
              <a:ext cx="200428" cy="199384"/>
            </a:xfrm>
            <a:custGeom>
              <a:avLst/>
              <a:gdLst/>
              <a:ahLst/>
              <a:cxnLst/>
              <a:rect l="l" t="t" r="r" b="b"/>
              <a:pathLst>
                <a:path w="192" h="191" extrusionOk="0">
                  <a:moveTo>
                    <a:pt x="13" y="47"/>
                  </a:moveTo>
                  <a:cubicBezTo>
                    <a:pt x="40" y="1"/>
                    <a:pt x="99" y="-14"/>
                    <a:pt x="145" y="13"/>
                  </a:cubicBezTo>
                  <a:cubicBezTo>
                    <a:pt x="190" y="40"/>
                    <a:pt x="205" y="99"/>
                    <a:pt x="178" y="144"/>
                  </a:cubicBezTo>
                  <a:cubicBezTo>
                    <a:pt x="151" y="190"/>
                    <a:pt x="92" y="205"/>
                    <a:pt x="47" y="178"/>
                  </a:cubicBezTo>
                  <a:cubicBezTo>
                    <a:pt x="1" y="151"/>
                    <a:pt x="-14" y="92"/>
                    <a:pt x="13" y="47"/>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34" name="Google Shape;2061;p40"/>
            <p:cNvSpPr/>
            <p:nvPr/>
          </p:nvSpPr>
          <p:spPr>
            <a:xfrm rot="6331355">
              <a:off x="685813" y="4570164"/>
              <a:ext cx="172242" cy="172242"/>
            </a:xfrm>
            <a:custGeom>
              <a:avLst/>
              <a:gdLst/>
              <a:ahLst/>
              <a:cxnLst/>
              <a:rect l="l" t="t" r="r" b="b"/>
              <a:pathLst>
                <a:path w="165" h="165" extrusionOk="0">
                  <a:moveTo>
                    <a:pt x="12" y="40"/>
                  </a:moveTo>
                  <a:cubicBezTo>
                    <a:pt x="35" y="1"/>
                    <a:pt x="86" y="-11"/>
                    <a:pt x="125" y="12"/>
                  </a:cubicBezTo>
                  <a:cubicBezTo>
                    <a:pt x="164" y="35"/>
                    <a:pt x="177" y="86"/>
                    <a:pt x="154" y="124"/>
                  </a:cubicBezTo>
                  <a:cubicBezTo>
                    <a:pt x="130" y="164"/>
                    <a:pt x="80" y="176"/>
                    <a:pt x="41" y="153"/>
                  </a:cubicBezTo>
                  <a:cubicBezTo>
                    <a:pt x="2" y="130"/>
                    <a:pt x="-11" y="79"/>
                    <a:pt x="12" y="40"/>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35" name="Google Shape;2062;p40"/>
            <p:cNvSpPr/>
            <p:nvPr/>
          </p:nvSpPr>
          <p:spPr>
            <a:xfrm rot="6331355">
              <a:off x="674554" y="4595841"/>
              <a:ext cx="195208" cy="123179"/>
            </a:xfrm>
            <a:custGeom>
              <a:avLst/>
              <a:gdLst/>
              <a:ahLst/>
              <a:cxnLst/>
              <a:rect l="l" t="t" r="r" b="b"/>
              <a:pathLst>
                <a:path w="187" h="118" extrusionOk="0">
                  <a:moveTo>
                    <a:pt x="7" y="0"/>
                  </a:moveTo>
                  <a:lnTo>
                    <a:pt x="187" y="106"/>
                  </a:lnTo>
                  <a:lnTo>
                    <a:pt x="180" y="118"/>
                  </a:lnTo>
                  <a:lnTo>
                    <a:pt x="0" y="11"/>
                  </a:lnTo>
                  <a:lnTo>
                    <a:pt x="7"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36" name="Google Shape;2063;p40"/>
            <p:cNvSpPr/>
            <p:nvPr/>
          </p:nvSpPr>
          <p:spPr>
            <a:xfrm rot="6331355">
              <a:off x="687069" y="4605496"/>
              <a:ext cx="175374" cy="108565"/>
            </a:xfrm>
            <a:custGeom>
              <a:avLst/>
              <a:gdLst/>
              <a:ahLst/>
              <a:cxnLst/>
              <a:rect l="l" t="t" r="r" b="b"/>
              <a:pathLst>
                <a:path w="168" h="104" extrusionOk="0">
                  <a:moveTo>
                    <a:pt x="0" y="6"/>
                  </a:moveTo>
                  <a:cubicBezTo>
                    <a:pt x="1" y="4"/>
                    <a:pt x="2" y="2"/>
                    <a:pt x="3" y="0"/>
                  </a:cubicBezTo>
                  <a:lnTo>
                    <a:pt x="168" y="98"/>
                  </a:lnTo>
                  <a:cubicBezTo>
                    <a:pt x="167" y="100"/>
                    <a:pt x="166" y="102"/>
                    <a:pt x="165" y="104"/>
                  </a:cubicBezTo>
                  <a:lnTo>
                    <a:pt x="0" y="6"/>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37" name="Google Shape;2064;p40"/>
            <p:cNvSpPr/>
            <p:nvPr/>
          </p:nvSpPr>
          <p:spPr>
            <a:xfrm rot="6331355">
              <a:off x="586968" y="4557025"/>
              <a:ext cx="257842" cy="243227"/>
            </a:xfrm>
            <a:custGeom>
              <a:avLst/>
              <a:gdLst/>
              <a:ahLst/>
              <a:cxnLst/>
              <a:rect l="l" t="t" r="r" b="b"/>
              <a:pathLst>
                <a:path w="247" h="233" extrusionOk="0">
                  <a:moveTo>
                    <a:pt x="242" y="60"/>
                  </a:moveTo>
                  <a:cubicBezTo>
                    <a:pt x="263" y="132"/>
                    <a:pt x="222" y="206"/>
                    <a:pt x="151" y="227"/>
                  </a:cubicBezTo>
                  <a:cubicBezTo>
                    <a:pt x="93" y="245"/>
                    <a:pt x="32" y="221"/>
                    <a:pt x="0" y="172"/>
                  </a:cubicBezTo>
                  <a:cubicBezTo>
                    <a:pt x="34" y="204"/>
                    <a:pt x="83" y="217"/>
                    <a:pt x="130" y="203"/>
                  </a:cubicBezTo>
                  <a:cubicBezTo>
                    <a:pt x="201" y="182"/>
                    <a:pt x="242" y="107"/>
                    <a:pt x="221" y="36"/>
                  </a:cubicBezTo>
                  <a:cubicBezTo>
                    <a:pt x="217" y="23"/>
                    <a:pt x="211" y="11"/>
                    <a:pt x="204" y="0"/>
                  </a:cubicBezTo>
                  <a:cubicBezTo>
                    <a:pt x="221" y="16"/>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38" name="Google Shape;2065;p40"/>
            <p:cNvSpPr/>
            <p:nvPr/>
          </p:nvSpPr>
          <p:spPr>
            <a:xfrm rot="6331355">
              <a:off x="711016" y="4538768"/>
              <a:ext cx="211910" cy="199384"/>
            </a:xfrm>
            <a:custGeom>
              <a:avLst/>
              <a:gdLst/>
              <a:ahLst/>
              <a:cxnLst/>
              <a:rect l="l" t="t" r="r" b="b"/>
              <a:pathLst>
                <a:path w="203" h="191" extrusionOk="0">
                  <a:moveTo>
                    <a:pt x="5" y="142"/>
                  </a:moveTo>
                  <a:cubicBezTo>
                    <a:pt x="-12" y="83"/>
                    <a:pt x="21" y="22"/>
                    <a:pt x="80" y="4"/>
                  </a:cubicBezTo>
                  <a:cubicBezTo>
                    <a:pt x="127" y="-10"/>
                    <a:pt x="177" y="10"/>
                    <a:pt x="203" y="50"/>
                  </a:cubicBezTo>
                  <a:cubicBezTo>
                    <a:pt x="176" y="24"/>
                    <a:pt x="136" y="13"/>
                    <a:pt x="97" y="24"/>
                  </a:cubicBezTo>
                  <a:cubicBezTo>
                    <a:pt x="38" y="42"/>
                    <a:pt x="5" y="103"/>
                    <a:pt x="22" y="162"/>
                  </a:cubicBezTo>
                  <a:cubicBezTo>
                    <a:pt x="25" y="173"/>
                    <a:pt x="30" y="182"/>
                    <a:pt x="36" y="191"/>
                  </a:cubicBezTo>
                  <a:cubicBezTo>
                    <a:pt x="22"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39" name="Google Shape;2066;p40"/>
            <p:cNvSpPr/>
            <p:nvPr/>
          </p:nvSpPr>
          <p:spPr>
            <a:xfrm rot="6331355">
              <a:off x="1537" y="4275997"/>
              <a:ext cx="226525" cy="226525"/>
            </a:xfrm>
            <a:custGeom>
              <a:avLst/>
              <a:gdLst/>
              <a:ahLst/>
              <a:cxnLst/>
              <a:rect l="l" t="t" r="r" b="b"/>
              <a:pathLst>
                <a:path w="217" h="217" extrusionOk="0">
                  <a:moveTo>
                    <a:pt x="208" y="153"/>
                  </a:moveTo>
                  <a:cubicBezTo>
                    <a:pt x="183" y="207"/>
                    <a:pt x="119" y="232"/>
                    <a:pt x="64" y="207"/>
                  </a:cubicBezTo>
                  <a:cubicBezTo>
                    <a:pt x="9" y="183"/>
                    <a:pt x="-15" y="118"/>
                    <a:pt x="9" y="64"/>
                  </a:cubicBezTo>
                  <a:cubicBezTo>
                    <a:pt x="34" y="9"/>
                    <a:pt x="98" y="-15"/>
                    <a:pt x="153" y="9"/>
                  </a:cubicBezTo>
                  <a:cubicBezTo>
                    <a:pt x="208" y="34"/>
                    <a:pt x="232" y="98"/>
                    <a:pt x="208" y="1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40" name="Google Shape;2067;p40"/>
            <p:cNvSpPr/>
            <p:nvPr/>
          </p:nvSpPr>
          <p:spPr>
            <a:xfrm rot="6331355">
              <a:off x="15228" y="4288683"/>
              <a:ext cx="200428" cy="200428"/>
            </a:xfrm>
            <a:custGeom>
              <a:avLst/>
              <a:gdLst/>
              <a:ahLst/>
              <a:cxnLst/>
              <a:rect l="l" t="t" r="r" b="b"/>
              <a:pathLst>
                <a:path w="192" h="192" extrusionOk="0">
                  <a:moveTo>
                    <a:pt x="184" y="136"/>
                  </a:moveTo>
                  <a:cubicBezTo>
                    <a:pt x="162" y="184"/>
                    <a:pt x="105" y="205"/>
                    <a:pt x="57" y="184"/>
                  </a:cubicBezTo>
                  <a:cubicBezTo>
                    <a:pt x="8" y="162"/>
                    <a:pt x="-13" y="105"/>
                    <a:pt x="9" y="57"/>
                  </a:cubicBezTo>
                  <a:cubicBezTo>
                    <a:pt x="30" y="9"/>
                    <a:pt x="87" y="-13"/>
                    <a:pt x="136" y="9"/>
                  </a:cubicBezTo>
                  <a:cubicBezTo>
                    <a:pt x="184" y="31"/>
                    <a:pt x="206" y="87"/>
                    <a:pt x="184" y="136"/>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41" name="Google Shape;2068;p40"/>
            <p:cNvSpPr/>
            <p:nvPr/>
          </p:nvSpPr>
          <p:spPr>
            <a:xfrm rot="6331355">
              <a:off x="28678" y="4303138"/>
              <a:ext cx="172242" cy="172242"/>
            </a:xfrm>
            <a:custGeom>
              <a:avLst/>
              <a:gdLst/>
              <a:ahLst/>
              <a:cxnLst/>
              <a:rect l="l" t="t" r="r" b="b"/>
              <a:pathLst>
                <a:path w="165" h="165" extrusionOk="0">
                  <a:moveTo>
                    <a:pt x="158" y="116"/>
                  </a:moveTo>
                  <a:cubicBezTo>
                    <a:pt x="139" y="158"/>
                    <a:pt x="90" y="176"/>
                    <a:pt x="48" y="157"/>
                  </a:cubicBezTo>
                  <a:cubicBezTo>
                    <a:pt x="7" y="139"/>
                    <a:pt x="-12" y="90"/>
                    <a:pt x="7" y="48"/>
                  </a:cubicBezTo>
                  <a:cubicBezTo>
                    <a:pt x="26" y="7"/>
                    <a:pt x="75" y="-12"/>
                    <a:pt x="116" y="7"/>
                  </a:cubicBezTo>
                  <a:cubicBezTo>
                    <a:pt x="158" y="26"/>
                    <a:pt x="176" y="75"/>
                    <a:pt x="158" y="11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42" name="Google Shape;2069;p40"/>
            <p:cNvSpPr/>
            <p:nvPr/>
          </p:nvSpPr>
          <p:spPr>
            <a:xfrm rot="6331355">
              <a:off x="11752" y="4336963"/>
              <a:ext cx="205647" cy="102302"/>
            </a:xfrm>
            <a:custGeom>
              <a:avLst/>
              <a:gdLst/>
              <a:ahLst/>
              <a:cxnLst/>
              <a:rect l="l" t="t" r="r" b="b"/>
              <a:pathLst>
                <a:path w="197" h="98" extrusionOk="0">
                  <a:moveTo>
                    <a:pt x="192" y="98"/>
                  </a:moveTo>
                  <a:lnTo>
                    <a:pt x="0" y="12"/>
                  </a:lnTo>
                  <a:lnTo>
                    <a:pt x="6" y="0"/>
                  </a:lnTo>
                  <a:lnTo>
                    <a:pt x="197" y="86"/>
                  </a:lnTo>
                  <a:lnTo>
                    <a:pt x="192" y="98"/>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43" name="Google Shape;2070;p40"/>
            <p:cNvSpPr/>
            <p:nvPr/>
          </p:nvSpPr>
          <p:spPr>
            <a:xfrm rot="6331355">
              <a:off x="19453" y="4342427"/>
              <a:ext cx="184769" cy="87687"/>
            </a:xfrm>
            <a:custGeom>
              <a:avLst/>
              <a:gdLst/>
              <a:ahLst/>
              <a:cxnLst/>
              <a:rect l="l" t="t" r="r" b="b"/>
              <a:pathLst>
                <a:path w="177" h="84" extrusionOk="0">
                  <a:moveTo>
                    <a:pt x="177" y="78"/>
                  </a:moveTo>
                  <a:cubicBezTo>
                    <a:pt x="177" y="80"/>
                    <a:pt x="175" y="82"/>
                    <a:pt x="174" y="84"/>
                  </a:cubicBezTo>
                  <a:lnTo>
                    <a:pt x="0" y="6"/>
                  </a:lnTo>
                  <a:cubicBezTo>
                    <a:pt x="1" y="4"/>
                    <a:pt x="1" y="2"/>
                    <a:pt x="2" y="0"/>
                  </a:cubicBezTo>
                  <a:lnTo>
                    <a:pt x="177" y="78"/>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44" name="Google Shape;2071;p40"/>
            <p:cNvSpPr/>
            <p:nvPr/>
          </p:nvSpPr>
          <p:spPr>
            <a:xfrm rot="6331355">
              <a:off x="-70167" y="4289999"/>
              <a:ext cx="257842" cy="243227"/>
            </a:xfrm>
            <a:custGeom>
              <a:avLst/>
              <a:gdLst/>
              <a:ahLst/>
              <a:cxnLst/>
              <a:rect l="l" t="t" r="r" b="b"/>
              <a:pathLst>
                <a:path w="247" h="233" extrusionOk="0">
                  <a:moveTo>
                    <a:pt x="241" y="60"/>
                  </a:moveTo>
                  <a:cubicBezTo>
                    <a:pt x="262" y="131"/>
                    <a:pt x="222" y="206"/>
                    <a:pt x="150" y="227"/>
                  </a:cubicBezTo>
                  <a:cubicBezTo>
                    <a:pt x="92" y="244"/>
                    <a:pt x="31" y="220"/>
                    <a:pt x="0" y="172"/>
                  </a:cubicBezTo>
                  <a:cubicBezTo>
                    <a:pt x="33" y="203"/>
                    <a:pt x="82" y="217"/>
                    <a:pt x="130" y="202"/>
                  </a:cubicBezTo>
                  <a:cubicBezTo>
                    <a:pt x="201" y="181"/>
                    <a:pt x="241" y="107"/>
                    <a:pt x="220" y="36"/>
                  </a:cubicBezTo>
                  <a:cubicBezTo>
                    <a:pt x="216" y="23"/>
                    <a:pt x="211" y="10"/>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45" name="Google Shape;2072;p40"/>
            <p:cNvSpPr/>
            <p:nvPr/>
          </p:nvSpPr>
          <p:spPr>
            <a:xfrm rot="6331355">
              <a:off x="54385" y="4271359"/>
              <a:ext cx="211910" cy="200428"/>
            </a:xfrm>
            <a:custGeom>
              <a:avLst/>
              <a:gdLst/>
              <a:ahLst/>
              <a:cxnLst/>
              <a:rect l="l" t="t" r="r" b="b"/>
              <a:pathLst>
                <a:path w="203" h="192" extrusionOk="0">
                  <a:moveTo>
                    <a:pt x="4" y="143"/>
                  </a:moveTo>
                  <a:cubicBezTo>
                    <a:pt x="-13" y="84"/>
                    <a:pt x="20" y="23"/>
                    <a:pt x="79" y="5"/>
                  </a:cubicBezTo>
                  <a:cubicBezTo>
                    <a:pt x="127" y="-9"/>
                    <a:pt x="177" y="11"/>
                    <a:pt x="203" y="50"/>
                  </a:cubicBezTo>
                  <a:cubicBezTo>
                    <a:pt x="175" y="24"/>
                    <a:pt x="135" y="14"/>
                    <a:pt x="96" y="25"/>
                  </a:cubicBezTo>
                  <a:cubicBezTo>
                    <a:pt x="37" y="43"/>
                    <a:pt x="4" y="104"/>
                    <a:pt x="21" y="163"/>
                  </a:cubicBezTo>
                  <a:cubicBezTo>
                    <a:pt x="25" y="173"/>
                    <a:pt x="29" y="183"/>
                    <a:pt x="35" y="192"/>
                  </a:cubicBezTo>
                  <a:cubicBezTo>
                    <a:pt x="21" y="179"/>
                    <a:pt x="10" y="162"/>
                    <a:pt x="4" y="143"/>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46" name="Google Shape;2073;p40"/>
            <p:cNvSpPr/>
            <p:nvPr/>
          </p:nvSpPr>
          <p:spPr>
            <a:xfrm rot="6331355">
              <a:off x="218524" y="4746878"/>
              <a:ext cx="226525" cy="226525"/>
            </a:xfrm>
            <a:custGeom>
              <a:avLst/>
              <a:gdLst/>
              <a:ahLst/>
              <a:cxnLst/>
              <a:rect l="l" t="t" r="r" b="b"/>
              <a:pathLst>
                <a:path w="217" h="217" extrusionOk="0">
                  <a:moveTo>
                    <a:pt x="149" y="8"/>
                  </a:moveTo>
                  <a:cubicBezTo>
                    <a:pt x="205" y="30"/>
                    <a:pt x="232" y="93"/>
                    <a:pt x="209" y="149"/>
                  </a:cubicBezTo>
                  <a:cubicBezTo>
                    <a:pt x="187" y="204"/>
                    <a:pt x="123" y="231"/>
                    <a:pt x="68" y="209"/>
                  </a:cubicBezTo>
                  <a:cubicBezTo>
                    <a:pt x="12" y="187"/>
                    <a:pt x="-15" y="123"/>
                    <a:pt x="7" y="68"/>
                  </a:cubicBezTo>
                  <a:cubicBezTo>
                    <a:pt x="30" y="12"/>
                    <a:pt x="93" y="-15"/>
                    <a:pt x="149" y="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47" name="Google Shape;2074;p40"/>
            <p:cNvSpPr/>
            <p:nvPr/>
          </p:nvSpPr>
          <p:spPr>
            <a:xfrm rot="6331355">
              <a:off x="232215" y="4759564"/>
              <a:ext cx="200428" cy="200428"/>
            </a:xfrm>
            <a:custGeom>
              <a:avLst/>
              <a:gdLst/>
              <a:ahLst/>
              <a:cxnLst/>
              <a:rect l="l" t="t" r="r" b="b"/>
              <a:pathLst>
                <a:path w="192" h="192" extrusionOk="0">
                  <a:moveTo>
                    <a:pt x="132" y="8"/>
                  </a:moveTo>
                  <a:cubicBezTo>
                    <a:pt x="181" y="27"/>
                    <a:pt x="205" y="83"/>
                    <a:pt x="186" y="132"/>
                  </a:cubicBezTo>
                  <a:cubicBezTo>
                    <a:pt x="166" y="181"/>
                    <a:pt x="110" y="205"/>
                    <a:pt x="61" y="185"/>
                  </a:cubicBezTo>
                  <a:cubicBezTo>
                    <a:pt x="11" y="165"/>
                    <a:pt x="-13" y="109"/>
                    <a:pt x="7" y="61"/>
                  </a:cubicBezTo>
                  <a:cubicBezTo>
                    <a:pt x="27" y="11"/>
                    <a:pt x="83" y="-12"/>
                    <a:pt x="132" y="8"/>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48" name="Google Shape;2075;p40"/>
            <p:cNvSpPr/>
            <p:nvPr/>
          </p:nvSpPr>
          <p:spPr>
            <a:xfrm rot="6331355">
              <a:off x="245665" y="4774020"/>
              <a:ext cx="172242" cy="172242"/>
            </a:xfrm>
            <a:custGeom>
              <a:avLst/>
              <a:gdLst/>
              <a:ahLst/>
              <a:cxnLst/>
              <a:rect l="l" t="t" r="r" b="b"/>
              <a:pathLst>
                <a:path w="165" h="165" extrusionOk="0">
                  <a:moveTo>
                    <a:pt x="113" y="6"/>
                  </a:moveTo>
                  <a:cubicBezTo>
                    <a:pt x="156" y="23"/>
                    <a:pt x="176" y="71"/>
                    <a:pt x="159" y="113"/>
                  </a:cubicBezTo>
                  <a:cubicBezTo>
                    <a:pt x="142" y="155"/>
                    <a:pt x="94" y="176"/>
                    <a:pt x="52" y="159"/>
                  </a:cubicBezTo>
                  <a:cubicBezTo>
                    <a:pt x="9" y="142"/>
                    <a:pt x="-11" y="94"/>
                    <a:pt x="6" y="52"/>
                  </a:cubicBezTo>
                  <a:cubicBezTo>
                    <a:pt x="23" y="9"/>
                    <a:pt x="71" y="-11"/>
                    <a:pt x="113" y="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49" name="Google Shape;2076;p40"/>
            <p:cNvSpPr/>
            <p:nvPr/>
          </p:nvSpPr>
          <p:spPr>
            <a:xfrm rot="6331355">
              <a:off x="284009" y="4757279"/>
              <a:ext cx="94994" cy="207735"/>
            </a:xfrm>
            <a:custGeom>
              <a:avLst/>
              <a:gdLst/>
              <a:ahLst/>
              <a:cxnLst/>
              <a:rect l="l" t="t" r="r" b="b"/>
              <a:pathLst>
                <a:path w="91" h="199" extrusionOk="0">
                  <a:moveTo>
                    <a:pt x="91" y="5"/>
                  </a:moveTo>
                  <a:lnTo>
                    <a:pt x="12" y="199"/>
                  </a:lnTo>
                  <a:lnTo>
                    <a:pt x="0" y="194"/>
                  </a:lnTo>
                  <a:lnTo>
                    <a:pt x="78" y="0"/>
                  </a:lnTo>
                  <a:lnTo>
                    <a:pt x="91" y="5"/>
                  </a:lnTo>
                  <a:close/>
                </a:path>
              </a:pathLst>
            </a:custGeom>
            <a:solidFill>
              <a:schemeClr val="lt2"/>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0" name="Google Shape;2077;p40"/>
            <p:cNvSpPr/>
            <p:nvPr/>
          </p:nvSpPr>
          <p:spPr>
            <a:xfrm rot="6331355">
              <a:off x="288588" y="4769292"/>
              <a:ext cx="81424" cy="187901"/>
            </a:xfrm>
            <a:custGeom>
              <a:avLst/>
              <a:gdLst/>
              <a:ahLst/>
              <a:cxnLst/>
              <a:rect l="l" t="t" r="r" b="b"/>
              <a:pathLst>
                <a:path w="78" h="180" extrusionOk="0">
                  <a:moveTo>
                    <a:pt x="72" y="0"/>
                  </a:moveTo>
                  <a:cubicBezTo>
                    <a:pt x="74" y="1"/>
                    <a:pt x="76" y="1"/>
                    <a:pt x="78" y="3"/>
                  </a:cubicBezTo>
                  <a:lnTo>
                    <a:pt x="7" y="180"/>
                  </a:lnTo>
                  <a:cubicBezTo>
                    <a:pt x="5" y="179"/>
                    <a:pt x="2" y="178"/>
                    <a:pt x="0" y="178"/>
                  </a:cubicBezTo>
                  <a:lnTo>
                    <a:pt x="72" y="0"/>
                  </a:lnTo>
                  <a:close/>
                </a:path>
              </a:pathLst>
            </a:custGeom>
            <a:solidFill>
              <a:srgbClr val="FFFFFF">
                <a:alpha val="20890"/>
              </a:srgbClr>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1" name="Google Shape;2078;p40"/>
            <p:cNvSpPr/>
            <p:nvPr/>
          </p:nvSpPr>
          <p:spPr>
            <a:xfrm rot="6331355">
              <a:off x="146820" y="4760880"/>
              <a:ext cx="257842" cy="243227"/>
            </a:xfrm>
            <a:custGeom>
              <a:avLst/>
              <a:gdLst/>
              <a:ahLst/>
              <a:cxnLst/>
              <a:rect l="l" t="t" r="r" b="b"/>
              <a:pathLst>
                <a:path w="247" h="233" extrusionOk="0">
                  <a:moveTo>
                    <a:pt x="241" y="60"/>
                  </a:moveTo>
                  <a:cubicBezTo>
                    <a:pt x="262" y="131"/>
                    <a:pt x="222" y="206"/>
                    <a:pt x="150" y="227"/>
                  </a:cubicBezTo>
                  <a:cubicBezTo>
                    <a:pt x="92" y="244"/>
                    <a:pt x="32" y="220"/>
                    <a:pt x="0" y="172"/>
                  </a:cubicBezTo>
                  <a:cubicBezTo>
                    <a:pt x="34" y="203"/>
                    <a:pt x="82" y="216"/>
                    <a:pt x="129" y="203"/>
                  </a:cubicBezTo>
                  <a:cubicBezTo>
                    <a:pt x="201" y="182"/>
                    <a:pt x="241" y="107"/>
                    <a:pt x="220"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2" name="Google Shape;2079;p40"/>
            <p:cNvSpPr/>
            <p:nvPr/>
          </p:nvSpPr>
          <p:spPr>
            <a:xfrm rot="6331355">
              <a:off x="270868" y="4742623"/>
              <a:ext cx="211910" cy="199384"/>
            </a:xfrm>
            <a:custGeom>
              <a:avLst/>
              <a:gdLst/>
              <a:ahLst/>
              <a:cxnLst/>
              <a:rect l="l" t="t" r="r" b="b"/>
              <a:pathLst>
                <a:path w="203" h="191" extrusionOk="0">
                  <a:moveTo>
                    <a:pt x="4" y="142"/>
                  </a:moveTo>
                  <a:cubicBezTo>
                    <a:pt x="-13" y="83"/>
                    <a:pt x="20" y="21"/>
                    <a:pt x="79" y="4"/>
                  </a:cubicBezTo>
                  <a:cubicBezTo>
                    <a:pt x="127" y="-10"/>
                    <a:pt x="177" y="10"/>
                    <a:pt x="203" y="49"/>
                  </a:cubicBezTo>
                  <a:cubicBezTo>
                    <a:pt x="175" y="24"/>
                    <a:pt x="135" y="13"/>
                    <a:pt x="96" y="24"/>
                  </a:cubicBezTo>
                  <a:cubicBezTo>
                    <a:pt x="38" y="42"/>
                    <a:pt x="4" y="103"/>
                    <a:pt x="21" y="162"/>
                  </a:cubicBezTo>
                  <a:cubicBezTo>
                    <a:pt x="25" y="173"/>
                    <a:pt x="29" y="182"/>
                    <a:pt x="35" y="191"/>
                  </a:cubicBezTo>
                  <a:cubicBezTo>
                    <a:pt x="21" y="178"/>
                    <a:pt x="10" y="161"/>
                    <a:pt x="4"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3" name="Google Shape;2080;p40"/>
            <p:cNvSpPr/>
            <p:nvPr/>
          </p:nvSpPr>
          <p:spPr>
            <a:xfrm rot="6331355">
              <a:off x="-438490" y="4478967"/>
              <a:ext cx="227569" cy="227569"/>
            </a:xfrm>
            <a:custGeom>
              <a:avLst/>
              <a:gdLst/>
              <a:ahLst/>
              <a:cxnLst/>
              <a:rect l="l" t="t" r="r" b="b"/>
              <a:pathLst>
                <a:path w="218" h="218" extrusionOk="0">
                  <a:moveTo>
                    <a:pt x="168" y="18"/>
                  </a:moveTo>
                  <a:cubicBezTo>
                    <a:pt x="218" y="50"/>
                    <a:pt x="233" y="117"/>
                    <a:pt x="200" y="168"/>
                  </a:cubicBezTo>
                  <a:cubicBezTo>
                    <a:pt x="168" y="218"/>
                    <a:pt x="100" y="233"/>
                    <a:pt x="50" y="200"/>
                  </a:cubicBezTo>
                  <a:cubicBezTo>
                    <a:pt x="-1" y="168"/>
                    <a:pt x="-15" y="101"/>
                    <a:pt x="17" y="50"/>
                  </a:cubicBezTo>
                  <a:cubicBezTo>
                    <a:pt x="50" y="0"/>
                    <a:pt x="117" y="-15"/>
                    <a:pt x="168" y="18"/>
                  </a:cubicBezTo>
                  <a:close/>
                </a:path>
              </a:pathLst>
            </a:custGeom>
            <a:solidFill>
              <a:schemeClr val="lt2"/>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4" name="Google Shape;2081;p40"/>
            <p:cNvSpPr/>
            <p:nvPr/>
          </p:nvSpPr>
          <p:spPr>
            <a:xfrm rot="6331355">
              <a:off x="-424920" y="4492538"/>
              <a:ext cx="200428" cy="200428"/>
            </a:xfrm>
            <a:custGeom>
              <a:avLst/>
              <a:gdLst/>
              <a:ahLst/>
              <a:cxnLst/>
              <a:rect l="l" t="t" r="r" b="b"/>
              <a:pathLst>
                <a:path w="192" h="192" extrusionOk="0">
                  <a:moveTo>
                    <a:pt x="148" y="15"/>
                  </a:moveTo>
                  <a:cubicBezTo>
                    <a:pt x="192" y="44"/>
                    <a:pt x="205" y="103"/>
                    <a:pt x="176" y="148"/>
                  </a:cubicBezTo>
                  <a:cubicBezTo>
                    <a:pt x="148" y="192"/>
                    <a:pt x="89" y="205"/>
                    <a:pt x="44" y="177"/>
                  </a:cubicBezTo>
                  <a:cubicBezTo>
                    <a:pt x="-1" y="148"/>
                    <a:pt x="-14" y="89"/>
                    <a:pt x="15" y="44"/>
                  </a:cubicBezTo>
                  <a:cubicBezTo>
                    <a:pt x="44" y="0"/>
                    <a:pt x="103" y="-13"/>
                    <a:pt x="148" y="15"/>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5" name="Google Shape;2082;p40"/>
            <p:cNvSpPr/>
            <p:nvPr/>
          </p:nvSpPr>
          <p:spPr>
            <a:xfrm rot="6331355">
              <a:off x="-410688" y="4506649"/>
              <a:ext cx="172242" cy="171199"/>
            </a:xfrm>
            <a:custGeom>
              <a:avLst/>
              <a:gdLst/>
              <a:ahLst/>
              <a:cxnLst/>
              <a:rect l="l" t="t" r="r" b="b"/>
              <a:pathLst>
                <a:path w="165" h="164" extrusionOk="0">
                  <a:moveTo>
                    <a:pt x="127" y="13"/>
                  </a:moveTo>
                  <a:cubicBezTo>
                    <a:pt x="166" y="37"/>
                    <a:pt x="177" y="88"/>
                    <a:pt x="152" y="127"/>
                  </a:cubicBezTo>
                  <a:cubicBezTo>
                    <a:pt x="128" y="165"/>
                    <a:pt x="76" y="176"/>
                    <a:pt x="38" y="151"/>
                  </a:cubicBezTo>
                  <a:cubicBezTo>
                    <a:pt x="0" y="127"/>
                    <a:pt x="-11" y="76"/>
                    <a:pt x="13" y="38"/>
                  </a:cubicBezTo>
                  <a:cubicBezTo>
                    <a:pt x="38" y="-1"/>
                    <a:pt x="89" y="-12"/>
                    <a:pt x="127" y="13"/>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6" name="Google Shape;2083;p40"/>
            <p:cNvSpPr/>
            <p:nvPr/>
          </p:nvSpPr>
          <p:spPr>
            <a:xfrm rot="6331355">
              <a:off x="-390592" y="4497598"/>
              <a:ext cx="130487" cy="191033"/>
            </a:xfrm>
            <a:custGeom>
              <a:avLst/>
              <a:gdLst/>
              <a:ahLst/>
              <a:cxnLst/>
              <a:rect l="l" t="t" r="r" b="b"/>
              <a:pathLst>
                <a:path w="125" h="183" extrusionOk="0">
                  <a:moveTo>
                    <a:pt x="125" y="7"/>
                  </a:moveTo>
                  <a:lnTo>
                    <a:pt x="11" y="183"/>
                  </a:lnTo>
                  <a:lnTo>
                    <a:pt x="0" y="176"/>
                  </a:lnTo>
                  <a:lnTo>
                    <a:pt x="114" y="0"/>
                  </a:lnTo>
                  <a:lnTo>
                    <a:pt x="125" y="7"/>
                  </a:lnTo>
                  <a:close/>
                </a:path>
              </a:pathLst>
            </a:custGeom>
            <a:solidFill>
              <a:schemeClr val="lt2"/>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7" name="Google Shape;2084;p40"/>
            <p:cNvSpPr/>
            <p:nvPr/>
          </p:nvSpPr>
          <p:spPr>
            <a:xfrm rot="6331355">
              <a:off x="-384588" y="4510114"/>
              <a:ext cx="113784" cy="171199"/>
            </a:xfrm>
            <a:custGeom>
              <a:avLst/>
              <a:gdLst/>
              <a:ahLst/>
              <a:cxnLst/>
              <a:rect l="l" t="t" r="r" b="b"/>
              <a:pathLst>
                <a:path w="109" h="164" extrusionOk="0">
                  <a:moveTo>
                    <a:pt x="104" y="0"/>
                  </a:moveTo>
                  <a:cubicBezTo>
                    <a:pt x="105" y="1"/>
                    <a:pt x="107" y="2"/>
                    <a:pt x="109" y="4"/>
                  </a:cubicBezTo>
                  <a:lnTo>
                    <a:pt x="5" y="164"/>
                  </a:lnTo>
                  <a:cubicBezTo>
                    <a:pt x="4" y="164"/>
                    <a:pt x="2" y="162"/>
                    <a:pt x="0" y="161"/>
                  </a:cubicBezTo>
                  <a:lnTo>
                    <a:pt x="104" y="0"/>
                  </a:ln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8" name="Google Shape;2085;p40"/>
            <p:cNvSpPr/>
            <p:nvPr/>
          </p:nvSpPr>
          <p:spPr>
            <a:xfrm rot="6331355">
              <a:off x="-510035" y="4492848"/>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7"/>
                    <a:pt x="221" y="35"/>
                  </a:cubicBezTo>
                  <a:cubicBezTo>
                    <a:pt x="217" y="22"/>
                    <a:pt x="211" y="10"/>
                    <a:pt x="204" y="0"/>
                  </a:cubicBezTo>
                  <a:cubicBezTo>
                    <a:pt x="221" y="15"/>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9" name="Google Shape;2086;p40"/>
            <p:cNvSpPr/>
            <p:nvPr/>
          </p:nvSpPr>
          <p:spPr>
            <a:xfrm rot="6331355">
              <a:off x="-386146" y="4474711"/>
              <a:ext cx="212954" cy="200428"/>
            </a:xfrm>
            <a:custGeom>
              <a:avLst/>
              <a:gdLst/>
              <a:ahLst/>
              <a:cxnLst/>
              <a:rect l="l" t="t" r="r" b="b"/>
              <a:pathLst>
                <a:path w="204" h="192" extrusionOk="0">
                  <a:moveTo>
                    <a:pt x="5" y="142"/>
                  </a:moveTo>
                  <a:cubicBezTo>
                    <a:pt x="-13" y="84"/>
                    <a:pt x="21" y="22"/>
                    <a:pt x="79" y="5"/>
                  </a:cubicBezTo>
                  <a:cubicBezTo>
                    <a:pt x="127" y="-9"/>
                    <a:pt x="177" y="10"/>
                    <a:pt x="204" y="50"/>
                  </a:cubicBezTo>
                  <a:cubicBezTo>
                    <a:pt x="176" y="24"/>
                    <a:pt x="136" y="13"/>
                    <a:pt x="97" y="25"/>
                  </a:cubicBezTo>
                  <a:cubicBezTo>
                    <a:pt x="38" y="42"/>
                    <a:pt x="5" y="104"/>
                    <a:pt x="22" y="162"/>
                  </a:cubicBezTo>
                  <a:cubicBezTo>
                    <a:pt x="25" y="173"/>
                    <a:pt x="30" y="183"/>
                    <a:pt x="36" y="192"/>
                  </a:cubicBezTo>
                  <a:cubicBezTo>
                    <a:pt x="21"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60" name="Google Shape;2087;p40"/>
            <p:cNvSpPr/>
            <p:nvPr/>
          </p:nvSpPr>
          <p:spPr>
            <a:xfrm rot="6331355">
              <a:off x="-222007" y="4950231"/>
              <a:ext cx="227569" cy="226525"/>
            </a:xfrm>
            <a:custGeom>
              <a:avLst/>
              <a:gdLst/>
              <a:ahLst/>
              <a:cxnLst/>
              <a:rect l="l" t="t" r="r" b="b"/>
              <a:pathLst>
                <a:path w="218" h="217" extrusionOk="0">
                  <a:moveTo>
                    <a:pt x="213" y="77"/>
                  </a:moveTo>
                  <a:cubicBezTo>
                    <a:pt x="230" y="135"/>
                    <a:pt x="197" y="195"/>
                    <a:pt x="140" y="212"/>
                  </a:cubicBezTo>
                  <a:cubicBezTo>
                    <a:pt x="82" y="229"/>
                    <a:pt x="22" y="196"/>
                    <a:pt x="5" y="139"/>
                  </a:cubicBezTo>
                  <a:cubicBezTo>
                    <a:pt x="-12" y="81"/>
                    <a:pt x="21" y="21"/>
                    <a:pt x="78" y="4"/>
                  </a:cubicBezTo>
                  <a:cubicBezTo>
                    <a:pt x="135" y="-13"/>
                    <a:pt x="196" y="20"/>
                    <a:pt x="213" y="7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61" name="Google Shape;2088;p40"/>
            <p:cNvSpPr/>
            <p:nvPr/>
          </p:nvSpPr>
          <p:spPr>
            <a:xfrm rot="6331355">
              <a:off x="-207933" y="4963419"/>
              <a:ext cx="200428" cy="200428"/>
            </a:xfrm>
            <a:custGeom>
              <a:avLst/>
              <a:gdLst/>
              <a:ahLst/>
              <a:cxnLst/>
              <a:rect l="l" t="t" r="r" b="b"/>
              <a:pathLst>
                <a:path w="192" h="192" extrusionOk="0">
                  <a:moveTo>
                    <a:pt x="188" y="69"/>
                  </a:moveTo>
                  <a:cubicBezTo>
                    <a:pt x="203" y="119"/>
                    <a:pt x="174" y="173"/>
                    <a:pt x="123" y="188"/>
                  </a:cubicBezTo>
                  <a:cubicBezTo>
                    <a:pt x="72" y="203"/>
                    <a:pt x="19" y="174"/>
                    <a:pt x="4" y="123"/>
                  </a:cubicBezTo>
                  <a:cubicBezTo>
                    <a:pt x="-11" y="73"/>
                    <a:pt x="18" y="19"/>
                    <a:pt x="69" y="4"/>
                  </a:cubicBezTo>
                  <a:cubicBezTo>
                    <a:pt x="119"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62" name="Google Shape;2089;p40"/>
            <p:cNvSpPr/>
            <p:nvPr/>
          </p:nvSpPr>
          <p:spPr>
            <a:xfrm rot="6331355">
              <a:off x="-193701" y="4977530"/>
              <a:ext cx="172242" cy="171199"/>
            </a:xfrm>
            <a:custGeom>
              <a:avLst/>
              <a:gdLst/>
              <a:ahLst/>
              <a:cxnLst/>
              <a:rect l="l" t="t" r="r" b="b"/>
              <a:pathLst>
                <a:path w="165" h="164" extrusionOk="0">
                  <a:moveTo>
                    <a:pt x="162" y="59"/>
                  </a:moveTo>
                  <a:cubicBezTo>
                    <a:pt x="175" y="102"/>
                    <a:pt x="150" y="148"/>
                    <a:pt x="106" y="161"/>
                  </a:cubicBezTo>
                  <a:cubicBezTo>
                    <a:pt x="63" y="174"/>
                    <a:pt x="17" y="149"/>
                    <a:pt x="4" y="105"/>
                  </a:cubicBezTo>
                  <a:cubicBezTo>
                    <a:pt x="-9" y="62"/>
                    <a:pt x="16" y="16"/>
                    <a:pt x="59" y="3"/>
                  </a:cubicBezTo>
                  <a:cubicBezTo>
                    <a:pt x="103" y="-10"/>
                    <a:pt x="149" y="15"/>
                    <a:pt x="162" y="59"/>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63" name="Google Shape;2090;p40"/>
            <p:cNvSpPr/>
            <p:nvPr/>
          </p:nvSpPr>
          <p:spPr>
            <a:xfrm rot="6331355">
              <a:off x="-215202" y="5025773"/>
              <a:ext cx="212954" cy="75160"/>
            </a:xfrm>
            <a:custGeom>
              <a:avLst/>
              <a:gdLst/>
              <a:ahLst/>
              <a:cxnLst/>
              <a:rect l="l" t="t" r="r" b="b"/>
              <a:pathLst>
                <a:path w="204" h="72" extrusionOk="0">
                  <a:moveTo>
                    <a:pt x="204" y="13"/>
                  </a:moveTo>
                  <a:lnTo>
                    <a:pt x="4" y="72"/>
                  </a:lnTo>
                  <a:lnTo>
                    <a:pt x="0" y="59"/>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64" name="Google Shape;2091;p40"/>
            <p:cNvSpPr/>
            <p:nvPr/>
          </p:nvSpPr>
          <p:spPr>
            <a:xfrm rot="6331355">
              <a:off x="-209607" y="5031542"/>
              <a:ext cx="194164" cy="63678"/>
            </a:xfrm>
            <a:custGeom>
              <a:avLst/>
              <a:gdLst/>
              <a:ahLst/>
              <a:cxnLst/>
              <a:rect l="l" t="t" r="r" b="b"/>
              <a:pathLst>
                <a:path w="186" h="61" extrusionOk="0">
                  <a:moveTo>
                    <a:pt x="184" y="0"/>
                  </a:moveTo>
                  <a:cubicBezTo>
                    <a:pt x="185" y="2"/>
                    <a:pt x="185" y="4"/>
                    <a:pt x="186" y="6"/>
                  </a:cubicBezTo>
                  <a:lnTo>
                    <a:pt x="2" y="61"/>
                  </a:lnTo>
                  <a:cubicBezTo>
                    <a:pt x="2" y="59"/>
                    <a:pt x="1" y="56"/>
                    <a:pt x="0" y="54"/>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65" name="Google Shape;2092;p40"/>
            <p:cNvSpPr/>
            <p:nvPr/>
          </p:nvSpPr>
          <p:spPr>
            <a:xfrm rot="6331355">
              <a:off x="-293049" y="4963729"/>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6"/>
                    <a:pt x="221" y="35"/>
                  </a:cubicBezTo>
                  <a:cubicBezTo>
                    <a:pt x="217" y="22"/>
                    <a:pt x="211" y="10"/>
                    <a:pt x="204" y="0"/>
                  </a:cubicBezTo>
                  <a:cubicBezTo>
                    <a:pt x="221" y="16"/>
                    <a:pt x="235"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66" name="Google Shape;2093;p40"/>
            <p:cNvSpPr/>
            <p:nvPr/>
          </p:nvSpPr>
          <p:spPr>
            <a:xfrm rot="6331355">
              <a:off x="-168497" y="4945090"/>
              <a:ext cx="211910" cy="200428"/>
            </a:xfrm>
            <a:custGeom>
              <a:avLst/>
              <a:gdLst/>
              <a:ahLst/>
              <a:cxnLst/>
              <a:rect l="l" t="t" r="r" b="b"/>
              <a:pathLst>
                <a:path w="203" h="192" extrusionOk="0">
                  <a:moveTo>
                    <a:pt x="5" y="142"/>
                  </a:moveTo>
                  <a:cubicBezTo>
                    <a:pt x="-12" y="84"/>
                    <a:pt x="21" y="22"/>
                    <a:pt x="80" y="5"/>
                  </a:cubicBezTo>
                  <a:cubicBezTo>
                    <a:pt x="127" y="-9"/>
                    <a:pt x="177" y="11"/>
                    <a:pt x="203" y="50"/>
                  </a:cubicBezTo>
                  <a:cubicBezTo>
                    <a:pt x="176" y="24"/>
                    <a:pt x="136" y="14"/>
                    <a:pt x="97" y="25"/>
                  </a:cubicBezTo>
                  <a:cubicBezTo>
                    <a:pt x="38" y="42"/>
                    <a:pt x="5" y="104"/>
                    <a:pt x="22" y="163"/>
                  </a:cubicBezTo>
                  <a:cubicBezTo>
                    <a:pt x="25" y="173"/>
                    <a:pt x="30" y="183"/>
                    <a:pt x="36" y="192"/>
                  </a:cubicBezTo>
                  <a:cubicBezTo>
                    <a:pt x="22"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67" name="Google Shape;2094;p40"/>
            <p:cNvSpPr/>
            <p:nvPr/>
          </p:nvSpPr>
          <p:spPr>
            <a:xfrm rot="6331355">
              <a:off x="-96290" y="3924370"/>
              <a:ext cx="1034498" cy="1225531"/>
            </a:xfrm>
            <a:custGeom>
              <a:avLst/>
              <a:gdLst/>
              <a:ahLst/>
              <a:cxnLst/>
              <a:rect l="l" t="t" r="r" b="b"/>
              <a:pathLst>
                <a:path w="991" h="1174" extrusionOk="0">
                  <a:moveTo>
                    <a:pt x="0" y="0"/>
                  </a:moveTo>
                  <a:lnTo>
                    <a:pt x="991" y="1174"/>
                  </a:lnTo>
                  <a:cubicBezTo>
                    <a:pt x="991" y="1174"/>
                    <a:pt x="181" y="6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pic>
        <p:nvPicPr>
          <p:cNvPr id="5" name="Picture 4"/>
          <p:cNvPicPr>
            <a:picLocks noChangeAspect="1"/>
          </p:cNvPicPr>
          <p:nvPr/>
        </p:nvPicPr>
        <p:blipFill>
          <a:blip r:embed="rId1"/>
          <a:stretch>
            <a:fillRect/>
          </a:stretch>
        </p:blipFill>
        <p:spPr>
          <a:xfrm>
            <a:off x="1332386" y="937753"/>
            <a:ext cx="6303734" cy="3680046"/>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sp>
        <p:nvSpPr>
          <p:cNvPr id="2112" name="Google Shape;2112;p43"/>
          <p:cNvSpPr txBox="1">
            <a:spLocks noGrp="1"/>
          </p:cNvSpPr>
          <p:nvPr>
            <p:ph type="title"/>
          </p:nvPr>
        </p:nvSpPr>
        <p:spPr>
          <a:xfrm>
            <a:off x="633737" y="148531"/>
            <a:ext cx="7725900" cy="572700"/>
          </a:xfrm>
          <a:prstGeom prst="rect">
            <a:avLst/>
          </a:prstGeom>
        </p:spPr>
        <p:txBody>
          <a:bodyPr spcFirstLastPara="1" wrap="square" lIns="91425" tIns="91425" rIns="91425" bIns="91425" anchor="t" anchorCtr="0">
            <a:noAutofit/>
          </a:bodyPr>
          <a:lstStyle/>
          <a:p>
            <a:pPr algn="ctr"/>
            <a:r>
              <a:rPr lang="en-US"/>
              <a:t>Pinging Devices Across Network</a:t>
            </a:r>
            <a:endParaRPr lang="en-US"/>
          </a:p>
        </p:txBody>
      </p:sp>
      <p:grpSp>
        <p:nvGrpSpPr>
          <p:cNvPr id="47" name="Google Shape;2033;p40"/>
          <p:cNvGrpSpPr/>
          <p:nvPr/>
        </p:nvGrpSpPr>
        <p:grpSpPr>
          <a:xfrm rot="20041134">
            <a:off x="1344045" y="4892284"/>
            <a:ext cx="1062607" cy="1039449"/>
            <a:chOff x="-739649" y="3480871"/>
            <a:chExt cx="2272451" cy="2098226"/>
          </a:xfrm>
        </p:grpSpPr>
        <p:sp>
          <p:nvSpPr>
            <p:cNvPr id="48" name="Google Shape;2034;p40"/>
            <p:cNvSpPr/>
            <p:nvPr/>
          </p:nvSpPr>
          <p:spPr>
            <a:xfrm rot="6331355">
              <a:off x="-620750" y="3425544"/>
              <a:ext cx="2098226" cy="2208879"/>
            </a:xfrm>
            <a:custGeom>
              <a:avLst/>
              <a:gdLst/>
              <a:ahLst/>
              <a:cxnLst/>
              <a:rect l="l" t="t" r="r" b="b"/>
              <a:pathLst>
                <a:path w="2010" h="2116" extrusionOk="0">
                  <a:moveTo>
                    <a:pt x="1990" y="1515"/>
                  </a:moveTo>
                  <a:lnTo>
                    <a:pt x="1295" y="2103"/>
                  </a:lnTo>
                  <a:cubicBezTo>
                    <a:pt x="1271" y="2123"/>
                    <a:pt x="1235" y="2120"/>
                    <a:pt x="1214" y="2096"/>
                  </a:cubicBezTo>
                  <a:lnTo>
                    <a:pt x="13" y="682"/>
                  </a:lnTo>
                  <a:cubicBezTo>
                    <a:pt x="-7" y="658"/>
                    <a:pt x="-4" y="622"/>
                    <a:pt x="20" y="601"/>
                  </a:cubicBezTo>
                  <a:lnTo>
                    <a:pt x="714" y="13"/>
                  </a:lnTo>
                  <a:cubicBezTo>
                    <a:pt x="738" y="-7"/>
                    <a:pt x="775" y="-4"/>
                    <a:pt x="795" y="20"/>
                  </a:cubicBezTo>
                  <a:lnTo>
                    <a:pt x="1996" y="1434"/>
                  </a:lnTo>
                  <a:cubicBezTo>
                    <a:pt x="2017" y="1458"/>
                    <a:pt x="2014" y="1494"/>
                    <a:pt x="1990" y="151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2035;p40"/>
            <p:cNvSpPr/>
            <p:nvPr/>
          </p:nvSpPr>
          <p:spPr>
            <a:xfrm rot="6331355">
              <a:off x="-579535" y="3465874"/>
              <a:ext cx="2016802" cy="2128499"/>
            </a:xfrm>
            <a:custGeom>
              <a:avLst/>
              <a:gdLst/>
              <a:ahLst/>
              <a:cxnLst/>
              <a:rect l="l" t="t" r="r" b="b"/>
              <a:pathLst>
                <a:path w="1932" h="2039" extrusionOk="0">
                  <a:moveTo>
                    <a:pt x="1912" y="1475"/>
                  </a:moveTo>
                  <a:lnTo>
                    <a:pt x="1261" y="2026"/>
                  </a:lnTo>
                  <a:cubicBezTo>
                    <a:pt x="1238" y="2046"/>
                    <a:pt x="1203" y="2043"/>
                    <a:pt x="1184" y="2020"/>
                  </a:cubicBezTo>
                  <a:lnTo>
                    <a:pt x="13" y="642"/>
                  </a:lnTo>
                  <a:cubicBezTo>
                    <a:pt x="-7" y="619"/>
                    <a:pt x="-4" y="585"/>
                    <a:pt x="19" y="565"/>
                  </a:cubicBezTo>
                  <a:lnTo>
                    <a:pt x="671" y="14"/>
                  </a:lnTo>
                  <a:cubicBezTo>
                    <a:pt x="694" y="-6"/>
                    <a:pt x="728" y="-3"/>
                    <a:pt x="748" y="20"/>
                  </a:cubicBezTo>
                  <a:lnTo>
                    <a:pt x="1918" y="1398"/>
                  </a:lnTo>
                  <a:cubicBezTo>
                    <a:pt x="1938" y="1421"/>
                    <a:pt x="1935" y="1455"/>
                    <a:pt x="1912" y="147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0" name="Google Shape;2036;p40"/>
            <p:cNvSpPr/>
            <p:nvPr/>
          </p:nvSpPr>
          <p:spPr>
            <a:xfrm rot="6331355">
              <a:off x="508878" y="3588018"/>
              <a:ext cx="419645" cy="1466670"/>
            </a:xfrm>
            <a:custGeom>
              <a:avLst/>
              <a:gdLst/>
              <a:ahLst/>
              <a:cxnLst/>
              <a:rect l="l" t="t" r="r" b="b"/>
              <a:pathLst>
                <a:path w="402" h="1405" extrusionOk="0">
                  <a:moveTo>
                    <a:pt x="250" y="1405"/>
                  </a:moveTo>
                  <a:cubicBezTo>
                    <a:pt x="250" y="1405"/>
                    <a:pt x="693" y="921"/>
                    <a:pt x="67" y="0"/>
                  </a:cubicBezTo>
                  <a:cubicBezTo>
                    <a:pt x="67" y="0"/>
                    <a:pt x="301" y="802"/>
                    <a:pt x="0" y="1109"/>
                  </a:cubicBezTo>
                  <a:lnTo>
                    <a:pt x="250" y="1405"/>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2037;p40"/>
            <p:cNvSpPr/>
            <p:nvPr/>
          </p:nvSpPr>
          <p:spPr>
            <a:xfrm rot="6331355">
              <a:off x="-182210" y="4038266"/>
              <a:ext cx="557439" cy="1672317"/>
            </a:xfrm>
            <a:custGeom>
              <a:avLst/>
              <a:gdLst/>
              <a:ahLst/>
              <a:cxnLst/>
              <a:rect l="l" t="t" r="r" b="b"/>
              <a:pathLst>
                <a:path w="534" h="1602" extrusionOk="0">
                  <a:moveTo>
                    <a:pt x="326" y="384"/>
                  </a:moveTo>
                  <a:lnTo>
                    <a:pt x="534" y="1272"/>
                  </a:lnTo>
                  <a:lnTo>
                    <a:pt x="159" y="1589"/>
                  </a:lnTo>
                  <a:cubicBezTo>
                    <a:pt x="136" y="1609"/>
                    <a:pt x="101" y="1606"/>
                    <a:pt x="82" y="1583"/>
                  </a:cubicBezTo>
                  <a:lnTo>
                    <a:pt x="0" y="1487"/>
                  </a:lnTo>
                  <a:lnTo>
                    <a:pt x="0" y="0"/>
                  </a:lnTo>
                  <a:lnTo>
                    <a:pt x="326" y="384"/>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2" name="Google Shape;2038;p40"/>
            <p:cNvSpPr/>
            <p:nvPr/>
          </p:nvSpPr>
          <p:spPr>
            <a:xfrm rot="6331355">
              <a:off x="881171" y="3868790"/>
              <a:ext cx="227569" cy="226525"/>
            </a:xfrm>
            <a:custGeom>
              <a:avLst/>
              <a:gdLst/>
              <a:ahLst/>
              <a:cxnLst/>
              <a:rect l="l" t="t" r="r" b="b"/>
              <a:pathLst>
                <a:path w="218" h="217" extrusionOk="0">
                  <a:moveTo>
                    <a:pt x="213" y="78"/>
                  </a:moveTo>
                  <a:cubicBezTo>
                    <a:pt x="231" y="135"/>
                    <a:pt x="198" y="196"/>
                    <a:pt x="140" y="213"/>
                  </a:cubicBezTo>
                  <a:cubicBezTo>
                    <a:pt x="82" y="230"/>
                    <a:pt x="22" y="197"/>
                    <a:pt x="5" y="140"/>
                  </a:cubicBezTo>
                  <a:cubicBezTo>
                    <a:pt x="-12" y="82"/>
                    <a:pt x="21" y="22"/>
                    <a:pt x="78" y="5"/>
                  </a:cubicBezTo>
                  <a:cubicBezTo>
                    <a:pt x="136" y="-12"/>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2039;p40"/>
            <p:cNvSpPr/>
            <p:nvPr/>
          </p:nvSpPr>
          <p:spPr>
            <a:xfrm rot="6331355">
              <a:off x="894239" y="3881699"/>
              <a:ext cx="200428" cy="200428"/>
            </a:xfrm>
            <a:custGeom>
              <a:avLst/>
              <a:gdLst/>
              <a:ahLst/>
              <a:cxnLst/>
              <a:rect l="l" t="t" r="r" b="b"/>
              <a:pathLst>
                <a:path w="192" h="192" extrusionOk="0">
                  <a:moveTo>
                    <a:pt x="188" y="69"/>
                  </a:moveTo>
                  <a:cubicBezTo>
                    <a:pt x="203" y="119"/>
                    <a:pt x="174" y="172"/>
                    <a:pt x="123" y="188"/>
                  </a:cubicBezTo>
                  <a:cubicBezTo>
                    <a:pt x="72" y="203"/>
                    <a:pt x="19" y="174"/>
                    <a:pt x="4" y="123"/>
                  </a:cubicBezTo>
                  <a:cubicBezTo>
                    <a:pt x="-11" y="72"/>
                    <a:pt x="18" y="19"/>
                    <a:pt x="69" y="4"/>
                  </a:cubicBezTo>
                  <a:cubicBezTo>
                    <a:pt x="120"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4" name="Google Shape;2040;p40"/>
            <p:cNvSpPr/>
            <p:nvPr/>
          </p:nvSpPr>
          <p:spPr>
            <a:xfrm rot="6331355">
              <a:off x="908695" y="3896434"/>
              <a:ext cx="172242" cy="172242"/>
            </a:xfrm>
            <a:custGeom>
              <a:avLst/>
              <a:gdLst/>
              <a:ahLst/>
              <a:cxnLst/>
              <a:rect l="l" t="t" r="r" b="b"/>
              <a:pathLst>
                <a:path w="165" h="165" extrusionOk="0">
                  <a:moveTo>
                    <a:pt x="161" y="59"/>
                  </a:moveTo>
                  <a:cubicBezTo>
                    <a:pt x="174" y="103"/>
                    <a:pt x="149" y="149"/>
                    <a:pt x="105" y="162"/>
                  </a:cubicBezTo>
                  <a:cubicBezTo>
                    <a:pt x="62" y="175"/>
                    <a:pt x="16" y="150"/>
                    <a:pt x="3" y="106"/>
                  </a:cubicBezTo>
                  <a:cubicBezTo>
                    <a:pt x="-10" y="62"/>
                    <a:pt x="15" y="17"/>
                    <a:pt x="59" y="4"/>
                  </a:cubicBezTo>
                  <a:cubicBezTo>
                    <a:pt x="102" y="-9"/>
                    <a:pt x="148" y="16"/>
                    <a:pt x="161"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2041;p40"/>
            <p:cNvSpPr/>
            <p:nvPr/>
          </p:nvSpPr>
          <p:spPr>
            <a:xfrm rot="6331355">
              <a:off x="886811" y="3944174"/>
              <a:ext cx="213998" cy="76204"/>
            </a:xfrm>
            <a:custGeom>
              <a:avLst/>
              <a:gdLst/>
              <a:ahLst/>
              <a:cxnLst/>
              <a:rect l="l" t="t" r="r" b="b"/>
              <a:pathLst>
                <a:path w="205" h="73" extrusionOk="0">
                  <a:moveTo>
                    <a:pt x="205" y="13"/>
                  </a:moveTo>
                  <a:lnTo>
                    <a:pt x="4" y="73"/>
                  </a:lnTo>
                  <a:lnTo>
                    <a:pt x="0" y="60"/>
                  </a:lnTo>
                  <a:lnTo>
                    <a:pt x="201" y="0"/>
                  </a:lnTo>
                  <a:lnTo>
                    <a:pt x="205"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6" name="Google Shape;2042;p40"/>
            <p:cNvSpPr/>
            <p:nvPr/>
          </p:nvSpPr>
          <p:spPr>
            <a:xfrm rot="6331355">
              <a:off x="893571" y="3950102"/>
              <a:ext cx="194164" cy="63678"/>
            </a:xfrm>
            <a:custGeom>
              <a:avLst/>
              <a:gdLst/>
              <a:ahLst/>
              <a:cxnLst/>
              <a:rect l="l" t="t" r="r" b="b"/>
              <a:pathLst>
                <a:path w="186" h="61" extrusionOk="0">
                  <a:moveTo>
                    <a:pt x="185" y="0"/>
                  </a:moveTo>
                  <a:cubicBezTo>
                    <a:pt x="185" y="3"/>
                    <a:pt x="186" y="5"/>
                    <a:pt x="186" y="7"/>
                  </a:cubicBezTo>
                  <a:lnTo>
                    <a:pt x="3" y="61"/>
                  </a:lnTo>
                  <a:cubicBezTo>
                    <a:pt x="2" y="59"/>
                    <a:pt x="1" y="57"/>
                    <a:pt x="0" y="55"/>
                  </a:cubicBezTo>
                  <a:lnTo>
                    <a:pt x="185"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7" name="Google Shape;2043;p40"/>
            <p:cNvSpPr/>
            <p:nvPr/>
          </p:nvSpPr>
          <p:spPr>
            <a:xfrm rot="6331355">
              <a:off x="809850" y="3883295"/>
              <a:ext cx="257842" cy="243227"/>
            </a:xfrm>
            <a:custGeom>
              <a:avLst/>
              <a:gdLst/>
              <a:ahLst/>
              <a:cxnLst/>
              <a:rect l="l" t="t" r="r" b="b"/>
              <a:pathLst>
                <a:path w="247" h="233" extrusionOk="0">
                  <a:moveTo>
                    <a:pt x="241" y="60"/>
                  </a:moveTo>
                  <a:cubicBezTo>
                    <a:pt x="262" y="132"/>
                    <a:pt x="221" y="206"/>
                    <a:pt x="150" y="228"/>
                  </a:cubicBezTo>
                  <a:cubicBezTo>
                    <a:pt x="92" y="245"/>
                    <a:pt x="31" y="221"/>
                    <a:pt x="0" y="173"/>
                  </a:cubicBezTo>
                  <a:cubicBezTo>
                    <a:pt x="33" y="204"/>
                    <a:pt x="82" y="217"/>
                    <a:pt x="129" y="203"/>
                  </a:cubicBezTo>
                  <a:cubicBezTo>
                    <a:pt x="201" y="182"/>
                    <a:pt x="241" y="107"/>
                    <a:pt x="220" y="36"/>
                  </a:cubicBezTo>
                  <a:cubicBezTo>
                    <a:pt x="216" y="23"/>
                    <a:pt x="211" y="11"/>
                    <a:pt x="203" y="0"/>
                  </a:cubicBezTo>
                  <a:cubicBezTo>
                    <a:pt x="221" y="16"/>
                    <a:pt x="234" y="37"/>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2044;p40"/>
            <p:cNvSpPr/>
            <p:nvPr/>
          </p:nvSpPr>
          <p:spPr>
            <a:xfrm rot="6331355">
              <a:off x="933516" y="3864534"/>
              <a:ext cx="212954" cy="199384"/>
            </a:xfrm>
            <a:custGeom>
              <a:avLst/>
              <a:gdLst/>
              <a:ahLst/>
              <a:cxnLst/>
              <a:rect l="l" t="t" r="r" b="b"/>
              <a:pathLst>
                <a:path w="204" h="191" extrusionOk="0">
                  <a:moveTo>
                    <a:pt x="5" y="142"/>
                  </a:moveTo>
                  <a:cubicBezTo>
                    <a:pt x="-12" y="83"/>
                    <a:pt x="21" y="22"/>
                    <a:pt x="80" y="5"/>
                  </a:cubicBezTo>
                  <a:cubicBezTo>
                    <a:pt x="128" y="-10"/>
                    <a:pt x="178" y="10"/>
                    <a:pt x="204" y="50"/>
                  </a:cubicBezTo>
                  <a:cubicBezTo>
                    <a:pt x="176" y="24"/>
                    <a:pt x="136" y="13"/>
                    <a:pt x="97" y="25"/>
                  </a:cubicBezTo>
                  <a:cubicBezTo>
                    <a:pt x="38" y="42"/>
                    <a:pt x="5" y="104"/>
                    <a:pt x="22" y="162"/>
                  </a:cubicBezTo>
                  <a:cubicBezTo>
                    <a:pt x="25" y="173"/>
                    <a:pt x="30" y="183"/>
                    <a:pt x="36" y="191"/>
                  </a:cubicBezTo>
                  <a:cubicBezTo>
                    <a:pt x="22" y="178"/>
                    <a:pt x="11" y="162"/>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9" name="Google Shape;2045;p40"/>
            <p:cNvSpPr/>
            <p:nvPr/>
          </p:nvSpPr>
          <p:spPr>
            <a:xfrm rot="6331355">
              <a:off x="1098158" y="4339671"/>
              <a:ext cx="227569" cy="226525"/>
            </a:xfrm>
            <a:custGeom>
              <a:avLst/>
              <a:gdLst/>
              <a:ahLst/>
              <a:cxnLst/>
              <a:rect l="l" t="t" r="r" b="b"/>
              <a:pathLst>
                <a:path w="218" h="217" extrusionOk="0">
                  <a:moveTo>
                    <a:pt x="83" y="214"/>
                  </a:moveTo>
                  <a:cubicBezTo>
                    <a:pt x="25" y="200"/>
                    <a:pt x="-11" y="141"/>
                    <a:pt x="4" y="83"/>
                  </a:cubicBezTo>
                  <a:cubicBezTo>
                    <a:pt x="18" y="24"/>
                    <a:pt x="77" y="-11"/>
                    <a:pt x="135" y="3"/>
                  </a:cubicBezTo>
                  <a:cubicBezTo>
                    <a:pt x="194" y="18"/>
                    <a:pt x="229" y="77"/>
                    <a:pt x="215" y="135"/>
                  </a:cubicBezTo>
                  <a:cubicBezTo>
                    <a:pt x="200" y="193"/>
                    <a:pt x="141" y="228"/>
                    <a:pt x="83" y="214"/>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2046;p40"/>
            <p:cNvSpPr/>
            <p:nvPr/>
          </p:nvSpPr>
          <p:spPr>
            <a:xfrm rot="6331355">
              <a:off x="1111226" y="4352580"/>
              <a:ext cx="200428" cy="200428"/>
            </a:xfrm>
            <a:custGeom>
              <a:avLst/>
              <a:gdLst/>
              <a:ahLst/>
              <a:cxnLst/>
              <a:rect l="l" t="t" r="r" b="b"/>
              <a:pathLst>
                <a:path w="192" h="192" extrusionOk="0">
                  <a:moveTo>
                    <a:pt x="73" y="189"/>
                  </a:moveTo>
                  <a:cubicBezTo>
                    <a:pt x="22" y="176"/>
                    <a:pt x="-10" y="124"/>
                    <a:pt x="3" y="73"/>
                  </a:cubicBezTo>
                  <a:cubicBezTo>
                    <a:pt x="16" y="21"/>
                    <a:pt x="68" y="-10"/>
                    <a:pt x="119" y="3"/>
                  </a:cubicBezTo>
                  <a:cubicBezTo>
                    <a:pt x="171" y="15"/>
                    <a:pt x="202" y="67"/>
                    <a:pt x="190" y="119"/>
                  </a:cubicBezTo>
                  <a:cubicBezTo>
                    <a:pt x="177" y="170"/>
                    <a:pt x="125" y="202"/>
                    <a:pt x="73" y="18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2047;p40"/>
            <p:cNvSpPr/>
            <p:nvPr/>
          </p:nvSpPr>
          <p:spPr>
            <a:xfrm rot="6331355">
              <a:off x="1125682" y="4367315"/>
              <a:ext cx="172242" cy="172242"/>
            </a:xfrm>
            <a:custGeom>
              <a:avLst/>
              <a:gdLst/>
              <a:ahLst/>
              <a:cxnLst/>
              <a:rect l="l" t="t" r="r" b="b"/>
              <a:pathLst>
                <a:path w="165" h="165" extrusionOk="0">
                  <a:moveTo>
                    <a:pt x="63" y="163"/>
                  </a:moveTo>
                  <a:cubicBezTo>
                    <a:pt x="18" y="152"/>
                    <a:pt x="-9" y="107"/>
                    <a:pt x="2" y="63"/>
                  </a:cubicBezTo>
                  <a:cubicBezTo>
                    <a:pt x="13" y="19"/>
                    <a:pt x="58" y="-8"/>
                    <a:pt x="102" y="3"/>
                  </a:cubicBezTo>
                  <a:cubicBezTo>
                    <a:pt x="146" y="14"/>
                    <a:pt x="173" y="58"/>
                    <a:pt x="162" y="102"/>
                  </a:cubicBezTo>
                  <a:cubicBezTo>
                    <a:pt x="151" y="147"/>
                    <a:pt x="107" y="174"/>
                    <a:pt x="63" y="163"/>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2048;p40"/>
            <p:cNvSpPr/>
            <p:nvPr/>
          </p:nvSpPr>
          <p:spPr>
            <a:xfrm rot="6331355">
              <a:off x="1179199" y="4344388"/>
              <a:ext cx="65765" cy="216086"/>
            </a:xfrm>
            <a:custGeom>
              <a:avLst/>
              <a:gdLst/>
              <a:ahLst/>
              <a:cxnLst/>
              <a:rect l="l" t="t" r="r" b="b"/>
              <a:pathLst>
                <a:path w="63" h="207" extrusionOk="0">
                  <a:moveTo>
                    <a:pt x="0" y="203"/>
                  </a:moveTo>
                  <a:lnTo>
                    <a:pt x="50" y="0"/>
                  </a:lnTo>
                  <a:lnTo>
                    <a:pt x="63" y="3"/>
                  </a:lnTo>
                  <a:lnTo>
                    <a:pt x="13" y="207"/>
                  </a:lnTo>
                  <a:lnTo>
                    <a:pt x="0" y="203"/>
                  </a:lnTo>
                  <a:close/>
                </a:path>
              </a:pathLst>
            </a:custGeom>
            <a:solidFill>
              <a:schemeClr val="lt2"/>
            </a:solidFill>
            <a:ln>
              <a:noFill/>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2049;p40"/>
            <p:cNvSpPr/>
            <p:nvPr/>
          </p:nvSpPr>
          <p:spPr>
            <a:xfrm rot="6331355">
              <a:off x="1186421" y="4350924"/>
              <a:ext cx="54282" cy="196252"/>
            </a:xfrm>
            <a:custGeom>
              <a:avLst/>
              <a:gdLst/>
              <a:ahLst/>
              <a:cxnLst/>
              <a:rect l="l" t="t" r="r" b="b"/>
              <a:pathLst>
                <a:path w="52" h="188" extrusionOk="0">
                  <a:moveTo>
                    <a:pt x="6" y="188"/>
                  </a:moveTo>
                  <a:cubicBezTo>
                    <a:pt x="4" y="187"/>
                    <a:pt x="2" y="186"/>
                    <a:pt x="0" y="186"/>
                  </a:cubicBezTo>
                  <a:lnTo>
                    <a:pt x="46" y="0"/>
                  </a:lnTo>
                  <a:cubicBezTo>
                    <a:pt x="48" y="0"/>
                    <a:pt x="50" y="1"/>
                    <a:pt x="52" y="2"/>
                  </a:cubicBezTo>
                  <a:lnTo>
                    <a:pt x="6" y="188"/>
                  </a:lnTo>
                  <a:close/>
                </a:path>
              </a:pathLst>
            </a:custGeom>
            <a:solidFill>
              <a:srgbClr val="FFFFFF">
                <a:alpha val="20890"/>
              </a:srgbClr>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23" name="Google Shape;2050;p40"/>
            <p:cNvSpPr/>
            <p:nvPr/>
          </p:nvSpPr>
          <p:spPr>
            <a:xfrm rot="6331355">
              <a:off x="1026837" y="4354176"/>
              <a:ext cx="257842" cy="243227"/>
            </a:xfrm>
            <a:custGeom>
              <a:avLst/>
              <a:gdLst/>
              <a:ahLst/>
              <a:cxnLst/>
              <a:rect l="l" t="t" r="r" b="b"/>
              <a:pathLst>
                <a:path w="247" h="233" extrusionOk="0">
                  <a:moveTo>
                    <a:pt x="241" y="60"/>
                  </a:moveTo>
                  <a:cubicBezTo>
                    <a:pt x="262" y="132"/>
                    <a:pt x="222" y="206"/>
                    <a:pt x="150" y="227"/>
                  </a:cubicBezTo>
                  <a:cubicBezTo>
                    <a:pt x="92" y="245"/>
                    <a:pt x="31" y="221"/>
                    <a:pt x="0" y="173"/>
                  </a:cubicBezTo>
                  <a:cubicBezTo>
                    <a:pt x="33" y="204"/>
                    <a:pt x="82" y="217"/>
                    <a:pt x="129" y="203"/>
                  </a:cubicBezTo>
                  <a:cubicBezTo>
                    <a:pt x="201" y="182"/>
                    <a:pt x="241" y="107"/>
                    <a:pt x="220" y="36"/>
                  </a:cubicBezTo>
                  <a:cubicBezTo>
                    <a:pt x="216"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24" name="Google Shape;2051;p40"/>
            <p:cNvSpPr/>
            <p:nvPr/>
          </p:nvSpPr>
          <p:spPr>
            <a:xfrm rot="6331355">
              <a:off x="1150382" y="4335257"/>
              <a:ext cx="211910" cy="200428"/>
            </a:xfrm>
            <a:custGeom>
              <a:avLst/>
              <a:gdLst/>
              <a:ahLst/>
              <a:cxnLst/>
              <a:rect l="l" t="t" r="r" b="b"/>
              <a:pathLst>
                <a:path w="203" h="192" extrusionOk="0">
                  <a:moveTo>
                    <a:pt x="4" y="142"/>
                  </a:moveTo>
                  <a:cubicBezTo>
                    <a:pt x="-13" y="84"/>
                    <a:pt x="20" y="22"/>
                    <a:pt x="79" y="4"/>
                  </a:cubicBezTo>
                  <a:cubicBezTo>
                    <a:pt x="127" y="-10"/>
                    <a:pt x="177" y="10"/>
                    <a:pt x="203" y="50"/>
                  </a:cubicBezTo>
                  <a:cubicBezTo>
                    <a:pt x="175" y="24"/>
                    <a:pt x="135" y="13"/>
                    <a:pt x="96" y="25"/>
                  </a:cubicBezTo>
                  <a:cubicBezTo>
                    <a:pt x="37" y="42"/>
                    <a:pt x="4" y="104"/>
                    <a:pt x="21" y="162"/>
                  </a:cubicBezTo>
                  <a:cubicBezTo>
                    <a:pt x="25" y="173"/>
                    <a:pt x="29" y="183"/>
                    <a:pt x="35" y="192"/>
                  </a:cubicBezTo>
                  <a:cubicBezTo>
                    <a:pt x="21" y="179"/>
                    <a:pt x="10" y="162"/>
                    <a:pt x="4"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25" name="Google Shape;2052;p40"/>
            <p:cNvSpPr/>
            <p:nvPr/>
          </p:nvSpPr>
          <p:spPr>
            <a:xfrm rot="6331355">
              <a:off x="441685" y="4072142"/>
              <a:ext cx="226525" cy="226525"/>
            </a:xfrm>
            <a:custGeom>
              <a:avLst/>
              <a:gdLst/>
              <a:ahLst/>
              <a:cxnLst/>
              <a:rect l="l" t="t" r="r" b="b"/>
              <a:pathLst>
                <a:path w="217" h="217" extrusionOk="0">
                  <a:moveTo>
                    <a:pt x="213" y="78"/>
                  </a:moveTo>
                  <a:cubicBezTo>
                    <a:pt x="230" y="135"/>
                    <a:pt x="197" y="195"/>
                    <a:pt x="140" y="213"/>
                  </a:cubicBezTo>
                  <a:cubicBezTo>
                    <a:pt x="82" y="230"/>
                    <a:pt x="22" y="197"/>
                    <a:pt x="4" y="139"/>
                  </a:cubicBezTo>
                  <a:cubicBezTo>
                    <a:pt x="-13" y="82"/>
                    <a:pt x="20" y="21"/>
                    <a:pt x="78" y="4"/>
                  </a:cubicBezTo>
                  <a:cubicBezTo>
                    <a:pt x="135" y="-13"/>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26" name="Google Shape;2053;p40"/>
            <p:cNvSpPr/>
            <p:nvPr/>
          </p:nvSpPr>
          <p:spPr>
            <a:xfrm rot="6331355">
              <a:off x="454594" y="4086216"/>
              <a:ext cx="200428" cy="199384"/>
            </a:xfrm>
            <a:custGeom>
              <a:avLst/>
              <a:gdLst/>
              <a:ahLst/>
              <a:cxnLst/>
              <a:rect l="l" t="t" r="r" b="b"/>
              <a:pathLst>
                <a:path w="192" h="191" extrusionOk="0">
                  <a:moveTo>
                    <a:pt x="188" y="68"/>
                  </a:moveTo>
                  <a:cubicBezTo>
                    <a:pt x="203" y="119"/>
                    <a:pt x="174" y="172"/>
                    <a:pt x="123" y="187"/>
                  </a:cubicBezTo>
                  <a:cubicBezTo>
                    <a:pt x="72" y="202"/>
                    <a:pt x="19" y="174"/>
                    <a:pt x="4" y="123"/>
                  </a:cubicBezTo>
                  <a:cubicBezTo>
                    <a:pt x="-11" y="72"/>
                    <a:pt x="17" y="19"/>
                    <a:pt x="68" y="4"/>
                  </a:cubicBezTo>
                  <a:cubicBezTo>
                    <a:pt x="119" y="-11"/>
                    <a:pt x="173" y="17"/>
                    <a:pt x="188" y="68"/>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27" name="Google Shape;2054;p40"/>
            <p:cNvSpPr/>
            <p:nvPr/>
          </p:nvSpPr>
          <p:spPr>
            <a:xfrm rot="6331355">
              <a:off x="468826" y="4099283"/>
              <a:ext cx="172242" cy="172242"/>
            </a:xfrm>
            <a:custGeom>
              <a:avLst/>
              <a:gdLst/>
              <a:ahLst/>
              <a:cxnLst/>
              <a:rect l="l" t="t" r="r" b="b"/>
              <a:pathLst>
                <a:path w="165" h="165" extrusionOk="0">
                  <a:moveTo>
                    <a:pt x="162" y="59"/>
                  </a:moveTo>
                  <a:cubicBezTo>
                    <a:pt x="175" y="103"/>
                    <a:pt x="150" y="148"/>
                    <a:pt x="106" y="161"/>
                  </a:cubicBezTo>
                  <a:cubicBezTo>
                    <a:pt x="62" y="174"/>
                    <a:pt x="17" y="150"/>
                    <a:pt x="4" y="106"/>
                  </a:cubicBezTo>
                  <a:cubicBezTo>
                    <a:pt x="-9" y="62"/>
                    <a:pt x="16" y="17"/>
                    <a:pt x="59" y="4"/>
                  </a:cubicBezTo>
                  <a:cubicBezTo>
                    <a:pt x="103" y="-9"/>
                    <a:pt x="149" y="15"/>
                    <a:pt x="162"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28" name="Google Shape;2055;p40"/>
            <p:cNvSpPr/>
            <p:nvPr/>
          </p:nvSpPr>
          <p:spPr>
            <a:xfrm rot="6331355">
              <a:off x="447325" y="4147526"/>
              <a:ext cx="212954" cy="76204"/>
            </a:xfrm>
            <a:custGeom>
              <a:avLst/>
              <a:gdLst/>
              <a:ahLst/>
              <a:cxnLst/>
              <a:rect l="l" t="t" r="r" b="b"/>
              <a:pathLst>
                <a:path w="204" h="73" extrusionOk="0">
                  <a:moveTo>
                    <a:pt x="204" y="13"/>
                  </a:moveTo>
                  <a:lnTo>
                    <a:pt x="3" y="73"/>
                  </a:lnTo>
                  <a:lnTo>
                    <a:pt x="0" y="60"/>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29" name="Google Shape;2056;p40"/>
            <p:cNvSpPr/>
            <p:nvPr/>
          </p:nvSpPr>
          <p:spPr>
            <a:xfrm rot="6331355">
              <a:off x="453423" y="4153957"/>
              <a:ext cx="194164" cy="63678"/>
            </a:xfrm>
            <a:custGeom>
              <a:avLst/>
              <a:gdLst/>
              <a:ahLst/>
              <a:cxnLst/>
              <a:rect l="l" t="t" r="r" b="b"/>
              <a:pathLst>
                <a:path w="186" h="61" extrusionOk="0">
                  <a:moveTo>
                    <a:pt x="184" y="0"/>
                  </a:moveTo>
                  <a:cubicBezTo>
                    <a:pt x="185" y="2"/>
                    <a:pt x="185" y="5"/>
                    <a:pt x="186" y="7"/>
                  </a:cubicBezTo>
                  <a:lnTo>
                    <a:pt x="2" y="61"/>
                  </a:lnTo>
                  <a:cubicBezTo>
                    <a:pt x="1" y="59"/>
                    <a:pt x="0" y="57"/>
                    <a:pt x="0" y="55"/>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30" name="Google Shape;2057;p40"/>
            <p:cNvSpPr/>
            <p:nvPr/>
          </p:nvSpPr>
          <p:spPr>
            <a:xfrm rot="6331355">
              <a:off x="369981" y="4086144"/>
              <a:ext cx="257842" cy="243227"/>
            </a:xfrm>
            <a:custGeom>
              <a:avLst/>
              <a:gdLst/>
              <a:ahLst/>
              <a:cxnLst/>
              <a:rect l="l" t="t" r="r" b="b"/>
              <a:pathLst>
                <a:path w="247" h="233" extrusionOk="0">
                  <a:moveTo>
                    <a:pt x="241" y="60"/>
                  </a:moveTo>
                  <a:cubicBezTo>
                    <a:pt x="263" y="131"/>
                    <a:pt x="222" y="206"/>
                    <a:pt x="151" y="227"/>
                  </a:cubicBezTo>
                  <a:cubicBezTo>
                    <a:pt x="93" y="244"/>
                    <a:pt x="32" y="221"/>
                    <a:pt x="0" y="172"/>
                  </a:cubicBezTo>
                  <a:cubicBezTo>
                    <a:pt x="34" y="204"/>
                    <a:pt x="83" y="217"/>
                    <a:pt x="130" y="203"/>
                  </a:cubicBezTo>
                  <a:cubicBezTo>
                    <a:pt x="201" y="182"/>
                    <a:pt x="242" y="107"/>
                    <a:pt x="221"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31" name="Google Shape;2058;p40"/>
            <p:cNvSpPr/>
            <p:nvPr/>
          </p:nvSpPr>
          <p:spPr>
            <a:xfrm rot="6331355">
              <a:off x="494030" y="4067887"/>
              <a:ext cx="211910" cy="199384"/>
            </a:xfrm>
            <a:custGeom>
              <a:avLst/>
              <a:gdLst/>
              <a:ahLst/>
              <a:cxnLst/>
              <a:rect l="l" t="t" r="r" b="b"/>
              <a:pathLst>
                <a:path w="203" h="191" extrusionOk="0">
                  <a:moveTo>
                    <a:pt x="5" y="142"/>
                  </a:moveTo>
                  <a:cubicBezTo>
                    <a:pt x="-13" y="83"/>
                    <a:pt x="21" y="22"/>
                    <a:pt x="79" y="4"/>
                  </a:cubicBezTo>
                  <a:cubicBezTo>
                    <a:pt x="127" y="-10"/>
                    <a:pt x="177" y="10"/>
                    <a:pt x="203" y="49"/>
                  </a:cubicBezTo>
                  <a:cubicBezTo>
                    <a:pt x="176" y="24"/>
                    <a:pt x="135" y="13"/>
                    <a:pt x="96" y="25"/>
                  </a:cubicBezTo>
                  <a:cubicBezTo>
                    <a:pt x="38" y="42"/>
                    <a:pt x="4" y="103"/>
                    <a:pt x="22" y="162"/>
                  </a:cubicBezTo>
                  <a:cubicBezTo>
                    <a:pt x="25" y="173"/>
                    <a:pt x="30" y="182"/>
                    <a:pt x="35" y="191"/>
                  </a:cubicBezTo>
                  <a:cubicBezTo>
                    <a:pt x="21"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32" name="Google Shape;2059;p40"/>
            <p:cNvSpPr/>
            <p:nvPr/>
          </p:nvSpPr>
          <p:spPr>
            <a:xfrm rot="6331355">
              <a:off x="658010" y="4543526"/>
              <a:ext cx="227569" cy="226525"/>
            </a:xfrm>
            <a:custGeom>
              <a:avLst/>
              <a:gdLst/>
              <a:ahLst/>
              <a:cxnLst/>
              <a:rect l="l" t="t" r="r" b="b"/>
              <a:pathLst>
                <a:path w="218" h="217" extrusionOk="0">
                  <a:moveTo>
                    <a:pt x="15" y="53"/>
                  </a:moveTo>
                  <a:cubicBezTo>
                    <a:pt x="46" y="2"/>
                    <a:pt x="113" y="-16"/>
                    <a:pt x="164" y="15"/>
                  </a:cubicBezTo>
                  <a:cubicBezTo>
                    <a:pt x="216" y="46"/>
                    <a:pt x="233" y="112"/>
                    <a:pt x="202" y="164"/>
                  </a:cubicBezTo>
                  <a:cubicBezTo>
                    <a:pt x="172" y="215"/>
                    <a:pt x="105" y="233"/>
                    <a:pt x="53" y="202"/>
                  </a:cubicBezTo>
                  <a:cubicBezTo>
                    <a:pt x="2" y="171"/>
                    <a:pt x="-16" y="105"/>
                    <a:pt x="15" y="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33" name="Google Shape;2060;p40"/>
            <p:cNvSpPr/>
            <p:nvPr/>
          </p:nvSpPr>
          <p:spPr>
            <a:xfrm rot="6331355">
              <a:off x="671581" y="4557097"/>
              <a:ext cx="200428" cy="199384"/>
            </a:xfrm>
            <a:custGeom>
              <a:avLst/>
              <a:gdLst/>
              <a:ahLst/>
              <a:cxnLst/>
              <a:rect l="l" t="t" r="r" b="b"/>
              <a:pathLst>
                <a:path w="192" h="191" extrusionOk="0">
                  <a:moveTo>
                    <a:pt x="13" y="47"/>
                  </a:moveTo>
                  <a:cubicBezTo>
                    <a:pt x="40" y="1"/>
                    <a:pt x="99" y="-14"/>
                    <a:pt x="145" y="13"/>
                  </a:cubicBezTo>
                  <a:cubicBezTo>
                    <a:pt x="190" y="40"/>
                    <a:pt x="205" y="99"/>
                    <a:pt x="178" y="144"/>
                  </a:cubicBezTo>
                  <a:cubicBezTo>
                    <a:pt x="151" y="190"/>
                    <a:pt x="92" y="205"/>
                    <a:pt x="47" y="178"/>
                  </a:cubicBezTo>
                  <a:cubicBezTo>
                    <a:pt x="1" y="151"/>
                    <a:pt x="-14" y="92"/>
                    <a:pt x="13" y="47"/>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34" name="Google Shape;2061;p40"/>
            <p:cNvSpPr/>
            <p:nvPr/>
          </p:nvSpPr>
          <p:spPr>
            <a:xfrm rot="6331355">
              <a:off x="685813" y="4570164"/>
              <a:ext cx="172242" cy="172242"/>
            </a:xfrm>
            <a:custGeom>
              <a:avLst/>
              <a:gdLst/>
              <a:ahLst/>
              <a:cxnLst/>
              <a:rect l="l" t="t" r="r" b="b"/>
              <a:pathLst>
                <a:path w="165" h="165" extrusionOk="0">
                  <a:moveTo>
                    <a:pt x="12" y="40"/>
                  </a:moveTo>
                  <a:cubicBezTo>
                    <a:pt x="35" y="1"/>
                    <a:pt x="86" y="-11"/>
                    <a:pt x="125" y="12"/>
                  </a:cubicBezTo>
                  <a:cubicBezTo>
                    <a:pt x="164" y="35"/>
                    <a:pt x="177" y="86"/>
                    <a:pt x="154" y="124"/>
                  </a:cubicBezTo>
                  <a:cubicBezTo>
                    <a:pt x="130" y="164"/>
                    <a:pt x="80" y="176"/>
                    <a:pt x="41" y="153"/>
                  </a:cubicBezTo>
                  <a:cubicBezTo>
                    <a:pt x="2" y="130"/>
                    <a:pt x="-11" y="79"/>
                    <a:pt x="12" y="40"/>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35" name="Google Shape;2062;p40"/>
            <p:cNvSpPr/>
            <p:nvPr/>
          </p:nvSpPr>
          <p:spPr>
            <a:xfrm rot="6331355">
              <a:off x="674554" y="4595841"/>
              <a:ext cx="195208" cy="123179"/>
            </a:xfrm>
            <a:custGeom>
              <a:avLst/>
              <a:gdLst/>
              <a:ahLst/>
              <a:cxnLst/>
              <a:rect l="l" t="t" r="r" b="b"/>
              <a:pathLst>
                <a:path w="187" h="118" extrusionOk="0">
                  <a:moveTo>
                    <a:pt x="7" y="0"/>
                  </a:moveTo>
                  <a:lnTo>
                    <a:pt x="187" y="106"/>
                  </a:lnTo>
                  <a:lnTo>
                    <a:pt x="180" y="118"/>
                  </a:lnTo>
                  <a:lnTo>
                    <a:pt x="0" y="11"/>
                  </a:lnTo>
                  <a:lnTo>
                    <a:pt x="7"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36" name="Google Shape;2063;p40"/>
            <p:cNvSpPr/>
            <p:nvPr/>
          </p:nvSpPr>
          <p:spPr>
            <a:xfrm rot="6331355">
              <a:off x="687069" y="4605496"/>
              <a:ext cx="175374" cy="108565"/>
            </a:xfrm>
            <a:custGeom>
              <a:avLst/>
              <a:gdLst/>
              <a:ahLst/>
              <a:cxnLst/>
              <a:rect l="l" t="t" r="r" b="b"/>
              <a:pathLst>
                <a:path w="168" h="104" extrusionOk="0">
                  <a:moveTo>
                    <a:pt x="0" y="6"/>
                  </a:moveTo>
                  <a:cubicBezTo>
                    <a:pt x="1" y="4"/>
                    <a:pt x="2" y="2"/>
                    <a:pt x="3" y="0"/>
                  </a:cubicBezTo>
                  <a:lnTo>
                    <a:pt x="168" y="98"/>
                  </a:lnTo>
                  <a:cubicBezTo>
                    <a:pt x="167" y="100"/>
                    <a:pt x="166" y="102"/>
                    <a:pt x="165" y="104"/>
                  </a:cubicBezTo>
                  <a:lnTo>
                    <a:pt x="0" y="6"/>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37" name="Google Shape;2064;p40"/>
            <p:cNvSpPr/>
            <p:nvPr/>
          </p:nvSpPr>
          <p:spPr>
            <a:xfrm rot="6331355">
              <a:off x="586968" y="4557025"/>
              <a:ext cx="257842" cy="243227"/>
            </a:xfrm>
            <a:custGeom>
              <a:avLst/>
              <a:gdLst/>
              <a:ahLst/>
              <a:cxnLst/>
              <a:rect l="l" t="t" r="r" b="b"/>
              <a:pathLst>
                <a:path w="247" h="233" extrusionOk="0">
                  <a:moveTo>
                    <a:pt x="242" y="60"/>
                  </a:moveTo>
                  <a:cubicBezTo>
                    <a:pt x="263" y="132"/>
                    <a:pt x="222" y="206"/>
                    <a:pt x="151" y="227"/>
                  </a:cubicBezTo>
                  <a:cubicBezTo>
                    <a:pt x="93" y="245"/>
                    <a:pt x="32" y="221"/>
                    <a:pt x="0" y="172"/>
                  </a:cubicBezTo>
                  <a:cubicBezTo>
                    <a:pt x="34" y="204"/>
                    <a:pt x="83" y="217"/>
                    <a:pt x="130" y="203"/>
                  </a:cubicBezTo>
                  <a:cubicBezTo>
                    <a:pt x="201" y="182"/>
                    <a:pt x="242" y="107"/>
                    <a:pt x="221" y="36"/>
                  </a:cubicBezTo>
                  <a:cubicBezTo>
                    <a:pt x="217" y="23"/>
                    <a:pt x="211" y="11"/>
                    <a:pt x="204" y="0"/>
                  </a:cubicBezTo>
                  <a:cubicBezTo>
                    <a:pt x="221" y="16"/>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38" name="Google Shape;2065;p40"/>
            <p:cNvSpPr/>
            <p:nvPr/>
          </p:nvSpPr>
          <p:spPr>
            <a:xfrm rot="6331355">
              <a:off x="711016" y="4538768"/>
              <a:ext cx="211910" cy="199384"/>
            </a:xfrm>
            <a:custGeom>
              <a:avLst/>
              <a:gdLst/>
              <a:ahLst/>
              <a:cxnLst/>
              <a:rect l="l" t="t" r="r" b="b"/>
              <a:pathLst>
                <a:path w="203" h="191" extrusionOk="0">
                  <a:moveTo>
                    <a:pt x="5" y="142"/>
                  </a:moveTo>
                  <a:cubicBezTo>
                    <a:pt x="-12" y="83"/>
                    <a:pt x="21" y="22"/>
                    <a:pt x="80" y="4"/>
                  </a:cubicBezTo>
                  <a:cubicBezTo>
                    <a:pt x="127" y="-10"/>
                    <a:pt x="177" y="10"/>
                    <a:pt x="203" y="50"/>
                  </a:cubicBezTo>
                  <a:cubicBezTo>
                    <a:pt x="176" y="24"/>
                    <a:pt x="136" y="13"/>
                    <a:pt x="97" y="24"/>
                  </a:cubicBezTo>
                  <a:cubicBezTo>
                    <a:pt x="38" y="42"/>
                    <a:pt x="5" y="103"/>
                    <a:pt x="22" y="162"/>
                  </a:cubicBezTo>
                  <a:cubicBezTo>
                    <a:pt x="25" y="173"/>
                    <a:pt x="30" y="182"/>
                    <a:pt x="36" y="191"/>
                  </a:cubicBezTo>
                  <a:cubicBezTo>
                    <a:pt x="22"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39" name="Google Shape;2066;p40"/>
            <p:cNvSpPr/>
            <p:nvPr/>
          </p:nvSpPr>
          <p:spPr>
            <a:xfrm rot="6331355">
              <a:off x="1537" y="4275997"/>
              <a:ext cx="226525" cy="226525"/>
            </a:xfrm>
            <a:custGeom>
              <a:avLst/>
              <a:gdLst/>
              <a:ahLst/>
              <a:cxnLst/>
              <a:rect l="l" t="t" r="r" b="b"/>
              <a:pathLst>
                <a:path w="217" h="217" extrusionOk="0">
                  <a:moveTo>
                    <a:pt x="208" y="153"/>
                  </a:moveTo>
                  <a:cubicBezTo>
                    <a:pt x="183" y="207"/>
                    <a:pt x="119" y="232"/>
                    <a:pt x="64" y="207"/>
                  </a:cubicBezTo>
                  <a:cubicBezTo>
                    <a:pt x="9" y="183"/>
                    <a:pt x="-15" y="118"/>
                    <a:pt x="9" y="64"/>
                  </a:cubicBezTo>
                  <a:cubicBezTo>
                    <a:pt x="34" y="9"/>
                    <a:pt x="98" y="-15"/>
                    <a:pt x="153" y="9"/>
                  </a:cubicBezTo>
                  <a:cubicBezTo>
                    <a:pt x="208" y="34"/>
                    <a:pt x="232" y="98"/>
                    <a:pt x="208" y="1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40" name="Google Shape;2067;p40"/>
            <p:cNvSpPr/>
            <p:nvPr/>
          </p:nvSpPr>
          <p:spPr>
            <a:xfrm rot="6331355">
              <a:off x="15228" y="4288683"/>
              <a:ext cx="200428" cy="200428"/>
            </a:xfrm>
            <a:custGeom>
              <a:avLst/>
              <a:gdLst/>
              <a:ahLst/>
              <a:cxnLst/>
              <a:rect l="l" t="t" r="r" b="b"/>
              <a:pathLst>
                <a:path w="192" h="192" extrusionOk="0">
                  <a:moveTo>
                    <a:pt x="184" y="136"/>
                  </a:moveTo>
                  <a:cubicBezTo>
                    <a:pt x="162" y="184"/>
                    <a:pt x="105" y="205"/>
                    <a:pt x="57" y="184"/>
                  </a:cubicBezTo>
                  <a:cubicBezTo>
                    <a:pt x="8" y="162"/>
                    <a:pt x="-13" y="105"/>
                    <a:pt x="9" y="57"/>
                  </a:cubicBezTo>
                  <a:cubicBezTo>
                    <a:pt x="30" y="9"/>
                    <a:pt x="87" y="-13"/>
                    <a:pt x="136" y="9"/>
                  </a:cubicBezTo>
                  <a:cubicBezTo>
                    <a:pt x="184" y="31"/>
                    <a:pt x="206" y="87"/>
                    <a:pt x="184" y="136"/>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41" name="Google Shape;2068;p40"/>
            <p:cNvSpPr/>
            <p:nvPr/>
          </p:nvSpPr>
          <p:spPr>
            <a:xfrm rot="6331355">
              <a:off x="28678" y="4303138"/>
              <a:ext cx="172242" cy="172242"/>
            </a:xfrm>
            <a:custGeom>
              <a:avLst/>
              <a:gdLst/>
              <a:ahLst/>
              <a:cxnLst/>
              <a:rect l="l" t="t" r="r" b="b"/>
              <a:pathLst>
                <a:path w="165" h="165" extrusionOk="0">
                  <a:moveTo>
                    <a:pt x="158" y="116"/>
                  </a:moveTo>
                  <a:cubicBezTo>
                    <a:pt x="139" y="158"/>
                    <a:pt x="90" y="176"/>
                    <a:pt x="48" y="157"/>
                  </a:cubicBezTo>
                  <a:cubicBezTo>
                    <a:pt x="7" y="139"/>
                    <a:pt x="-12" y="90"/>
                    <a:pt x="7" y="48"/>
                  </a:cubicBezTo>
                  <a:cubicBezTo>
                    <a:pt x="26" y="7"/>
                    <a:pt x="75" y="-12"/>
                    <a:pt x="116" y="7"/>
                  </a:cubicBezTo>
                  <a:cubicBezTo>
                    <a:pt x="158" y="26"/>
                    <a:pt x="176" y="75"/>
                    <a:pt x="158" y="11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42" name="Google Shape;2069;p40"/>
            <p:cNvSpPr/>
            <p:nvPr/>
          </p:nvSpPr>
          <p:spPr>
            <a:xfrm rot="6331355">
              <a:off x="11752" y="4336963"/>
              <a:ext cx="205647" cy="102302"/>
            </a:xfrm>
            <a:custGeom>
              <a:avLst/>
              <a:gdLst/>
              <a:ahLst/>
              <a:cxnLst/>
              <a:rect l="l" t="t" r="r" b="b"/>
              <a:pathLst>
                <a:path w="197" h="98" extrusionOk="0">
                  <a:moveTo>
                    <a:pt x="192" y="98"/>
                  </a:moveTo>
                  <a:lnTo>
                    <a:pt x="0" y="12"/>
                  </a:lnTo>
                  <a:lnTo>
                    <a:pt x="6" y="0"/>
                  </a:lnTo>
                  <a:lnTo>
                    <a:pt x="197" y="86"/>
                  </a:lnTo>
                  <a:lnTo>
                    <a:pt x="192" y="98"/>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43" name="Google Shape;2070;p40"/>
            <p:cNvSpPr/>
            <p:nvPr/>
          </p:nvSpPr>
          <p:spPr>
            <a:xfrm rot="6331355">
              <a:off x="19453" y="4342427"/>
              <a:ext cx="184769" cy="87687"/>
            </a:xfrm>
            <a:custGeom>
              <a:avLst/>
              <a:gdLst/>
              <a:ahLst/>
              <a:cxnLst/>
              <a:rect l="l" t="t" r="r" b="b"/>
              <a:pathLst>
                <a:path w="177" h="84" extrusionOk="0">
                  <a:moveTo>
                    <a:pt x="177" y="78"/>
                  </a:moveTo>
                  <a:cubicBezTo>
                    <a:pt x="177" y="80"/>
                    <a:pt x="175" y="82"/>
                    <a:pt x="174" y="84"/>
                  </a:cubicBezTo>
                  <a:lnTo>
                    <a:pt x="0" y="6"/>
                  </a:lnTo>
                  <a:cubicBezTo>
                    <a:pt x="1" y="4"/>
                    <a:pt x="1" y="2"/>
                    <a:pt x="2" y="0"/>
                  </a:cubicBezTo>
                  <a:lnTo>
                    <a:pt x="177" y="78"/>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44" name="Google Shape;2071;p40"/>
            <p:cNvSpPr/>
            <p:nvPr/>
          </p:nvSpPr>
          <p:spPr>
            <a:xfrm rot="6331355">
              <a:off x="-70167" y="4289999"/>
              <a:ext cx="257842" cy="243227"/>
            </a:xfrm>
            <a:custGeom>
              <a:avLst/>
              <a:gdLst/>
              <a:ahLst/>
              <a:cxnLst/>
              <a:rect l="l" t="t" r="r" b="b"/>
              <a:pathLst>
                <a:path w="247" h="233" extrusionOk="0">
                  <a:moveTo>
                    <a:pt x="241" y="60"/>
                  </a:moveTo>
                  <a:cubicBezTo>
                    <a:pt x="262" y="131"/>
                    <a:pt x="222" y="206"/>
                    <a:pt x="150" y="227"/>
                  </a:cubicBezTo>
                  <a:cubicBezTo>
                    <a:pt x="92" y="244"/>
                    <a:pt x="31" y="220"/>
                    <a:pt x="0" y="172"/>
                  </a:cubicBezTo>
                  <a:cubicBezTo>
                    <a:pt x="33" y="203"/>
                    <a:pt x="82" y="217"/>
                    <a:pt x="130" y="202"/>
                  </a:cubicBezTo>
                  <a:cubicBezTo>
                    <a:pt x="201" y="181"/>
                    <a:pt x="241" y="107"/>
                    <a:pt x="220" y="36"/>
                  </a:cubicBezTo>
                  <a:cubicBezTo>
                    <a:pt x="216" y="23"/>
                    <a:pt x="211" y="10"/>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45" name="Google Shape;2072;p40"/>
            <p:cNvSpPr/>
            <p:nvPr/>
          </p:nvSpPr>
          <p:spPr>
            <a:xfrm rot="6331355">
              <a:off x="54385" y="4271359"/>
              <a:ext cx="211910" cy="200428"/>
            </a:xfrm>
            <a:custGeom>
              <a:avLst/>
              <a:gdLst/>
              <a:ahLst/>
              <a:cxnLst/>
              <a:rect l="l" t="t" r="r" b="b"/>
              <a:pathLst>
                <a:path w="203" h="192" extrusionOk="0">
                  <a:moveTo>
                    <a:pt x="4" y="143"/>
                  </a:moveTo>
                  <a:cubicBezTo>
                    <a:pt x="-13" y="84"/>
                    <a:pt x="20" y="23"/>
                    <a:pt x="79" y="5"/>
                  </a:cubicBezTo>
                  <a:cubicBezTo>
                    <a:pt x="127" y="-9"/>
                    <a:pt x="177" y="11"/>
                    <a:pt x="203" y="50"/>
                  </a:cubicBezTo>
                  <a:cubicBezTo>
                    <a:pt x="175" y="24"/>
                    <a:pt x="135" y="14"/>
                    <a:pt x="96" y="25"/>
                  </a:cubicBezTo>
                  <a:cubicBezTo>
                    <a:pt x="37" y="43"/>
                    <a:pt x="4" y="104"/>
                    <a:pt x="21" y="163"/>
                  </a:cubicBezTo>
                  <a:cubicBezTo>
                    <a:pt x="25" y="173"/>
                    <a:pt x="29" y="183"/>
                    <a:pt x="35" y="192"/>
                  </a:cubicBezTo>
                  <a:cubicBezTo>
                    <a:pt x="21" y="179"/>
                    <a:pt x="10" y="162"/>
                    <a:pt x="4" y="143"/>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46" name="Google Shape;2073;p40"/>
            <p:cNvSpPr/>
            <p:nvPr/>
          </p:nvSpPr>
          <p:spPr>
            <a:xfrm rot="6331355">
              <a:off x="218524" y="4746878"/>
              <a:ext cx="226525" cy="226525"/>
            </a:xfrm>
            <a:custGeom>
              <a:avLst/>
              <a:gdLst/>
              <a:ahLst/>
              <a:cxnLst/>
              <a:rect l="l" t="t" r="r" b="b"/>
              <a:pathLst>
                <a:path w="217" h="217" extrusionOk="0">
                  <a:moveTo>
                    <a:pt x="149" y="8"/>
                  </a:moveTo>
                  <a:cubicBezTo>
                    <a:pt x="205" y="30"/>
                    <a:pt x="232" y="93"/>
                    <a:pt x="209" y="149"/>
                  </a:cubicBezTo>
                  <a:cubicBezTo>
                    <a:pt x="187" y="204"/>
                    <a:pt x="123" y="231"/>
                    <a:pt x="68" y="209"/>
                  </a:cubicBezTo>
                  <a:cubicBezTo>
                    <a:pt x="12" y="187"/>
                    <a:pt x="-15" y="123"/>
                    <a:pt x="7" y="68"/>
                  </a:cubicBezTo>
                  <a:cubicBezTo>
                    <a:pt x="30" y="12"/>
                    <a:pt x="93" y="-15"/>
                    <a:pt x="149" y="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47" name="Google Shape;2074;p40"/>
            <p:cNvSpPr/>
            <p:nvPr/>
          </p:nvSpPr>
          <p:spPr>
            <a:xfrm rot="6331355">
              <a:off x="232215" y="4759564"/>
              <a:ext cx="200428" cy="200428"/>
            </a:xfrm>
            <a:custGeom>
              <a:avLst/>
              <a:gdLst/>
              <a:ahLst/>
              <a:cxnLst/>
              <a:rect l="l" t="t" r="r" b="b"/>
              <a:pathLst>
                <a:path w="192" h="192" extrusionOk="0">
                  <a:moveTo>
                    <a:pt x="132" y="8"/>
                  </a:moveTo>
                  <a:cubicBezTo>
                    <a:pt x="181" y="27"/>
                    <a:pt x="205" y="83"/>
                    <a:pt x="186" y="132"/>
                  </a:cubicBezTo>
                  <a:cubicBezTo>
                    <a:pt x="166" y="181"/>
                    <a:pt x="110" y="205"/>
                    <a:pt x="61" y="185"/>
                  </a:cubicBezTo>
                  <a:cubicBezTo>
                    <a:pt x="11" y="165"/>
                    <a:pt x="-13" y="109"/>
                    <a:pt x="7" y="61"/>
                  </a:cubicBezTo>
                  <a:cubicBezTo>
                    <a:pt x="27" y="11"/>
                    <a:pt x="83" y="-12"/>
                    <a:pt x="132" y="8"/>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48" name="Google Shape;2075;p40"/>
            <p:cNvSpPr/>
            <p:nvPr/>
          </p:nvSpPr>
          <p:spPr>
            <a:xfrm rot="6331355">
              <a:off x="245665" y="4774020"/>
              <a:ext cx="172242" cy="172242"/>
            </a:xfrm>
            <a:custGeom>
              <a:avLst/>
              <a:gdLst/>
              <a:ahLst/>
              <a:cxnLst/>
              <a:rect l="l" t="t" r="r" b="b"/>
              <a:pathLst>
                <a:path w="165" h="165" extrusionOk="0">
                  <a:moveTo>
                    <a:pt x="113" y="6"/>
                  </a:moveTo>
                  <a:cubicBezTo>
                    <a:pt x="156" y="23"/>
                    <a:pt x="176" y="71"/>
                    <a:pt x="159" y="113"/>
                  </a:cubicBezTo>
                  <a:cubicBezTo>
                    <a:pt x="142" y="155"/>
                    <a:pt x="94" y="176"/>
                    <a:pt x="52" y="159"/>
                  </a:cubicBezTo>
                  <a:cubicBezTo>
                    <a:pt x="9" y="142"/>
                    <a:pt x="-11" y="94"/>
                    <a:pt x="6" y="52"/>
                  </a:cubicBezTo>
                  <a:cubicBezTo>
                    <a:pt x="23" y="9"/>
                    <a:pt x="71" y="-11"/>
                    <a:pt x="113" y="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49" name="Google Shape;2076;p40"/>
            <p:cNvSpPr/>
            <p:nvPr/>
          </p:nvSpPr>
          <p:spPr>
            <a:xfrm rot="6331355">
              <a:off x="284009" y="4757279"/>
              <a:ext cx="94994" cy="207735"/>
            </a:xfrm>
            <a:custGeom>
              <a:avLst/>
              <a:gdLst/>
              <a:ahLst/>
              <a:cxnLst/>
              <a:rect l="l" t="t" r="r" b="b"/>
              <a:pathLst>
                <a:path w="91" h="199" extrusionOk="0">
                  <a:moveTo>
                    <a:pt x="91" y="5"/>
                  </a:moveTo>
                  <a:lnTo>
                    <a:pt x="12" y="199"/>
                  </a:lnTo>
                  <a:lnTo>
                    <a:pt x="0" y="194"/>
                  </a:lnTo>
                  <a:lnTo>
                    <a:pt x="78" y="0"/>
                  </a:lnTo>
                  <a:lnTo>
                    <a:pt x="91" y="5"/>
                  </a:lnTo>
                  <a:close/>
                </a:path>
              </a:pathLst>
            </a:custGeom>
            <a:solidFill>
              <a:schemeClr val="lt2"/>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0" name="Google Shape;2077;p40"/>
            <p:cNvSpPr/>
            <p:nvPr/>
          </p:nvSpPr>
          <p:spPr>
            <a:xfrm rot="6331355">
              <a:off x="288588" y="4769292"/>
              <a:ext cx="81424" cy="187901"/>
            </a:xfrm>
            <a:custGeom>
              <a:avLst/>
              <a:gdLst/>
              <a:ahLst/>
              <a:cxnLst/>
              <a:rect l="l" t="t" r="r" b="b"/>
              <a:pathLst>
                <a:path w="78" h="180" extrusionOk="0">
                  <a:moveTo>
                    <a:pt x="72" y="0"/>
                  </a:moveTo>
                  <a:cubicBezTo>
                    <a:pt x="74" y="1"/>
                    <a:pt x="76" y="1"/>
                    <a:pt x="78" y="3"/>
                  </a:cubicBezTo>
                  <a:lnTo>
                    <a:pt x="7" y="180"/>
                  </a:lnTo>
                  <a:cubicBezTo>
                    <a:pt x="5" y="179"/>
                    <a:pt x="2" y="178"/>
                    <a:pt x="0" y="178"/>
                  </a:cubicBezTo>
                  <a:lnTo>
                    <a:pt x="72" y="0"/>
                  </a:lnTo>
                  <a:close/>
                </a:path>
              </a:pathLst>
            </a:custGeom>
            <a:solidFill>
              <a:srgbClr val="FFFFFF">
                <a:alpha val="20890"/>
              </a:srgbClr>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1" name="Google Shape;2078;p40"/>
            <p:cNvSpPr/>
            <p:nvPr/>
          </p:nvSpPr>
          <p:spPr>
            <a:xfrm rot="6331355">
              <a:off x="146820" y="4760880"/>
              <a:ext cx="257842" cy="243227"/>
            </a:xfrm>
            <a:custGeom>
              <a:avLst/>
              <a:gdLst/>
              <a:ahLst/>
              <a:cxnLst/>
              <a:rect l="l" t="t" r="r" b="b"/>
              <a:pathLst>
                <a:path w="247" h="233" extrusionOk="0">
                  <a:moveTo>
                    <a:pt x="241" y="60"/>
                  </a:moveTo>
                  <a:cubicBezTo>
                    <a:pt x="262" y="131"/>
                    <a:pt x="222" y="206"/>
                    <a:pt x="150" y="227"/>
                  </a:cubicBezTo>
                  <a:cubicBezTo>
                    <a:pt x="92" y="244"/>
                    <a:pt x="32" y="220"/>
                    <a:pt x="0" y="172"/>
                  </a:cubicBezTo>
                  <a:cubicBezTo>
                    <a:pt x="34" y="203"/>
                    <a:pt x="82" y="216"/>
                    <a:pt x="129" y="203"/>
                  </a:cubicBezTo>
                  <a:cubicBezTo>
                    <a:pt x="201" y="182"/>
                    <a:pt x="241" y="107"/>
                    <a:pt x="220"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2" name="Google Shape;2079;p40"/>
            <p:cNvSpPr/>
            <p:nvPr/>
          </p:nvSpPr>
          <p:spPr>
            <a:xfrm rot="6331355">
              <a:off x="270868" y="4742623"/>
              <a:ext cx="211910" cy="199384"/>
            </a:xfrm>
            <a:custGeom>
              <a:avLst/>
              <a:gdLst/>
              <a:ahLst/>
              <a:cxnLst/>
              <a:rect l="l" t="t" r="r" b="b"/>
              <a:pathLst>
                <a:path w="203" h="191" extrusionOk="0">
                  <a:moveTo>
                    <a:pt x="4" y="142"/>
                  </a:moveTo>
                  <a:cubicBezTo>
                    <a:pt x="-13" y="83"/>
                    <a:pt x="20" y="21"/>
                    <a:pt x="79" y="4"/>
                  </a:cubicBezTo>
                  <a:cubicBezTo>
                    <a:pt x="127" y="-10"/>
                    <a:pt x="177" y="10"/>
                    <a:pt x="203" y="49"/>
                  </a:cubicBezTo>
                  <a:cubicBezTo>
                    <a:pt x="175" y="24"/>
                    <a:pt x="135" y="13"/>
                    <a:pt x="96" y="24"/>
                  </a:cubicBezTo>
                  <a:cubicBezTo>
                    <a:pt x="38" y="42"/>
                    <a:pt x="4" y="103"/>
                    <a:pt x="21" y="162"/>
                  </a:cubicBezTo>
                  <a:cubicBezTo>
                    <a:pt x="25" y="173"/>
                    <a:pt x="29" y="182"/>
                    <a:pt x="35" y="191"/>
                  </a:cubicBezTo>
                  <a:cubicBezTo>
                    <a:pt x="21" y="178"/>
                    <a:pt x="10" y="161"/>
                    <a:pt x="4"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3" name="Google Shape;2080;p40"/>
            <p:cNvSpPr/>
            <p:nvPr/>
          </p:nvSpPr>
          <p:spPr>
            <a:xfrm rot="6331355">
              <a:off x="-438490" y="4478967"/>
              <a:ext cx="227569" cy="227569"/>
            </a:xfrm>
            <a:custGeom>
              <a:avLst/>
              <a:gdLst/>
              <a:ahLst/>
              <a:cxnLst/>
              <a:rect l="l" t="t" r="r" b="b"/>
              <a:pathLst>
                <a:path w="218" h="218" extrusionOk="0">
                  <a:moveTo>
                    <a:pt x="168" y="18"/>
                  </a:moveTo>
                  <a:cubicBezTo>
                    <a:pt x="218" y="50"/>
                    <a:pt x="233" y="117"/>
                    <a:pt x="200" y="168"/>
                  </a:cubicBezTo>
                  <a:cubicBezTo>
                    <a:pt x="168" y="218"/>
                    <a:pt x="100" y="233"/>
                    <a:pt x="50" y="200"/>
                  </a:cubicBezTo>
                  <a:cubicBezTo>
                    <a:pt x="-1" y="168"/>
                    <a:pt x="-15" y="101"/>
                    <a:pt x="17" y="50"/>
                  </a:cubicBezTo>
                  <a:cubicBezTo>
                    <a:pt x="50" y="0"/>
                    <a:pt x="117" y="-15"/>
                    <a:pt x="168" y="18"/>
                  </a:cubicBezTo>
                  <a:close/>
                </a:path>
              </a:pathLst>
            </a:custGeom>
            <a:solidFill>
              <a:schemeClr val="lt2"/>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4" name="Google Shape;2081;p40"/>
            <p:cNvSpPr/>
            <p:nvPr/>
          </p:nvSpPr>
          <p:spPr>
            <a:xfrm rot="6331355">
              <a:off x="-424920" y="4492538"/>
              <a:ext cx="200428" cy="200428"/>
            </a:xfrm>
            <a:custGeom>
              <a:avLst/>
              <a:gdLst/>
              <a:ahLst/>
              <a:cxnLst/>
              <a:rect l="l" t="t" r="r" b="b"/>
              <a:pathLst>
                <a:path w="192" h="192" extrusionOk="0">
                  <a:moveTo>
                    <a:pt x="148" y="15"/>
                  </a:moveTo>
                  <a:cubicBezTo>
                    <a:pt x="192" y="44"/>
                    <a:pt x="205" y="103"/>
                    <a:pt x="176" y="148"/>
                  </a:cubicBezTo>
                  <a:cubicBezTo>
                    <a:pt x="148" y="192"/>
                    <a:pt x="89" y="205"/>
                    <a:pt x="44" y="177"/>
                  </a:cubicBezTo>
                  <a:cubicBezTo>
                    <a:pt x="-1" y="148"/>
                    <a:pt x="-14" y="89"/>
                    <a:pt x="15" y="44"/>
                  </a:cubicBezTo>
                  <a:cubicBezTo>
                    <a:pt x="44" y="0"/>
                    <a:pt x="103" y="-13"/>
                    <a:pt x="148" y="15"/>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5" name="Google Shape;2082;p40"/>
            <p:cNvSpPr/>
            <p:nvPr/>
          </p:nvSpPr>
          <p:spPr>
            <a:xfrm rot="6331355">
              <a:off x="-410688" y="4506649"/>
              <a:ext cx="172242" cy="171199"/>
            </a:xfrm>
            <a:custGeom>
              <a:avLst/>
              <a:gdLst/>
              <a:ahLst/>
              <a:cxnLst/>
              <a:rect l="l" t="t" r="r" b="b"/>
              <a:pathLst>
                <a:path w="165" h="164" extrusionOk="0">
                  <a:moveTo>
                    <a:pt x="127" y="13"/>
                  </a:moveTo>
                  <a:cubicBezTo>
                    <a:pt x="166" y="37"/>
                    <a:pt x="177" y="88"/>
                    <a:pt x="152" y="127"/>
                  </a:cubicBezTo>
                  <a:cubicBezTo>
                    <a:pt x="128" y="165"/>
                    <a:pt x="76" y="176"/>
                    <a:pt x="38" y="151"/>
                  </a:cubicBezTo>
                  <a:cubicBezTo>
                    <a:pt x="0" y="127"/>
                    <a:pt x="-11" y="76"/>
                    <a:pt x="13" y="38"/>
                  </a:cubicBezTo>
                  <a:cubicBezTo>
                    <a:pt x="38" y="-1"/>
                    <a:pt x="89" y="-12"/>
                    <a:pt x="127" y="13"/>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6" name="Google Shape;2083;p40"/>
            <p:cNvSpPr/>
            <p:nvPr/>
          </p:nvSpPr>
          <p:spPr>
            <a:xfrm rot="6331355">
              <a:off x="-390592" y="4497598"/>
              <a:ext cx="130487" cy="191033"/>
            </a:xfrm>
            <a:custGeom>
              <a:avLst/>
              <a:gdLst/>
              <a:ahLst/>
              <a:cxnLst/>
              <a:rect l="l" t="t" r="r" b="b"/>
              <a:pathLst>
                <a:path w="125" h="183" extrusionOk="0">
                  <a:moveTo>
                    <a:pt x="125" y="7"/>
                  </a:moveTo>
                  <a:lnTo>
                    <a:pt x="11" y="183"/>
                  </a:lnTo>
                  <a:lnTo>
                    <a:pt x="0" y="176"/>
                  </a:lnTo>
                  <a:lnTo>
                    <a:pt x="114" y="0"/>
                  </a:lnTo>
                  <a:lnTo>
                    <a:pt x="125" y="7"/>
                  </a:lnTo>
                  <a:close/>
                </a:path>
              </a:pathLst>
            </a:custGeom>
            <a:solidFill>
              <a:schemeClr val="lt2"/>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7" name="Google Shape;2084;p40"/>
            <p:cNvSpPr/>
            <p:nvPr/>
          </p:nvSpPr>
          <p:spPr>
            <a:xfrm rot="6331355">
              <a:off x="-384588" y="4510114"/>
              <a:ext cx="113784" cy="171199"/>
            </a:xfrm>
            <a:custGeom>
              <a:avLst/>
              <a:gdLst/>
              <a:ahLst/>
              <a:cxnLst/>
              <a:rect l="l" t="t" r="r" b="b"/>
              <a:pathLst>
                <a:path w="109" h="164" extrusionOk="0">
                  <a:moveTo>
                    <a:pt x="104" y="0"/>
                  </a:moveTo>
                  <a:cubicBezTo>
                    <a:pt x="105" y="1"/>
                    <a:pt x="107" y="2"/>
                    <a:pt x="109" y="4"/>
                  </a:cubicBezTo>
                  <a:lnTo>
                    <a:pt x="5" y="164"/>
                  </a:lnTo>
                  <a:cubicBezTo>
                    <a:pt x="4" y="164"/>
                    <a:pt x="2" y="162"/>
                    <a:pt x="0" y="161"/>
                  </a:cubicBezTo>
                  <a:lnTo>
                    <a:pt x="104" y="0"/>
                  </a:ln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8" name="Google Shape;2085;p40"/>
            <p:cNvSpPr/>
            <p:nvPr/>
          </p:nvSpPr>
          <p:spPr>
            <a:xfrm rot="6331355">
              <a:off x="-510035" y="4492848"/>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7"/>
                    <a:pt x="221" y="35"/>
                  </a:cubicBezTo>
                  <a:cubicBezTo>
                    <a:pt x="217" y="22"/>
                    <a:pt x="211" y="10"/>
                    <a:pt x="204" y="0"/>
                  </a:cubicBezTo>
                  <a:cubicBezTo>
                    <a:pt x="221" y="15"/>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59" name="Google Shape;2086;p40"/>
            <p:cNvSpPr/>
            <p:nvPr/>
          </p:nvSpPr>
          <p:spPr>
            <a:xfrm rot="6331355">
              <a:off x="-386146" y="4474711"/>
              <a:ext cx="212954" cy="200428"/>
            </a:xfrm>
            <a:custGeom>
              <a:avLst/>
              <a:gdLst/>
              <a:ahLst/>
              <a:cxnLst/>
              <a:rect l="l" t="t" r="r" b="b"/>
              <a:pathLst>
                <a:path w="204" h="192" extrusionOk="0">
                  <a:moveTo>
                    <a:pt x="5" y="142"/>
                  </a:moveTo>
                  <a:cubicBezTo>
                    <a:pt x="-13" y="84"/>
                    <a:pt x="21" y="22"/>
                    <a:pt x="79" y="5"/>
                  </a:cubicBezTo>
                  <a:cubicBezTo>
                    <a:pt x="127" y="-9"/>
                    <a:pt x="177" y="10"/>
                    <a:pt x="204" y="50"/>
                  </a:cubicBezTo>
                  <a:cubicBezTo>
                    <a:pt x="176" y="24"/>
                    <a:pt x="136" y="13"/>
                    <a:pt x="97" y="25"/>
                  </a:cubicBezTo>
                  <a:cubicBezTo>
                    <a:pt x="38" y="42"/>
                    <a:pt x="5" y="104"/>
                    <a:pt x="22" y="162"/>
                  </a:cubicBezTo>
                  <a:cubicBezTo>
                    <a:pt x="25" y="173"/>
                    <a:pt x="30" y="183"/>
                    <a:pt x="36" y="192"/>
                  </a:cubicBezTo>
                  <a:cubicBezTo>
                    <a:pt x="21"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60" name="Google Shape;2087;p40"/>
            <p:cNvSpPr/>
            <p:nvPr/>
          </p:nvSpPr>
          <p:spPr>
            <a:xfrm rot="6331355">
              <a:off x="-222007" y="4950231"/>
              <a:ext cx="227569" cy="226525"/>
            </a:xfrm>
            <a:custGeom>
              <a:avLst/>
              <a:gdLst/>
              <a:ahLst/>
              <a:cxnLst/>
              <a:rect l="l" t="t" r="r" b="b"/>
              <a:pathLst>
                <a:path w="218" h="217" extrusionOk="0">
                  <a:moveTo>
                    <a:pt x="213" y="77"/>
                  </a:moveTo>
                  <a:cubicBezTo>
                    <a:pt x="230" y="135"/>
                    <a:pt x="197" y="195"/>
                    <a:pt x="140" y="212"/>
                  </a:cubicBezTo>
                  <a:cubicBezTo>
                    <a:pt x="82" y="229"/>
                    <a:pt x="22" y="196"/>
                    <a:pt x="5" y="139"/>
                  </a:cubicBezTo>
                  <a:cubicBezTo>
                    <a:pt x="-12" y="81"/>
                    <a:pt x="21" y="21"/>
                    <a:pt x="78" y="4"/>
                  </a:cubicBezTo>
                  <a:cubicBezTo>
                    <a:pt x="135" y="-13"/>
                    <a:pt x="196" y="20"/>
                    <a:pt x="213" y="7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61" name="Google Shape;2088;p40"/>
            <p:cNvSpPr/>
            <p:nvPr/>
          </p:nvSpPr>
          <p:spPr>
            <a:xfrm rot="6331355">
              <a:off x="-207933" y="4963419"/>
              <a:ext cx="200428" cy="200428"/>
            </a:xfrm>
            <a:custGeom>
              <a:avLst/>
              <a:gdLst/>
              <a:ahLst/>
              <a:cxnLst/>
              <a:rect l="l" t="t" r="r" b="b"/>
              <a:pathLst>
                <a:path w="192" h="192" extrusionOk="0">
                  <a:moveTo>
                    <a:pt x="188" y="69"/>
                  </a:moveTo>
                  <a:cubicBezTo>
                    <a:pt x="203" y="119"/>
                    <a:pt x="174" y="173"/>
                    <a:pt x="123" y="188"/>
                  </a:cubicBezTo>
                  <a:cubicBezTo>
                    <a:pt x="72" y="203"/>
                    <a:pt x="19" y="174"/>
                    <a:pt x="4" y="123"/>
                  </a:cubicBezTo>
                  <a:cubicBezTo>
                    <a:pt x="-11" y="73"/>
                    <a:pt x="18" y="19"/>
                    <a:pt x="69" y="4"/>
                  </a:cubicBezTo>
                  <a:cubicBezTo>
                    <a:pt x="119"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62" name="Google Shape;2089;p40"/>
            <p:cNvSpPr/>
            <p:nvPr/>
          </p:nvSpPr>
          <p:spPr>
            <a:xfrm rot="6331355">
              <a:off x="-193701" y="4977530"/>
              <a:ext cx="172242" cy="171199"/>
            </a:xfrm>
            <a:custGeom>
              <a:avLst/>
              <a:gdLst/>
              <a:ahLst/>
              <a:cxnLst/>
              <a:rect l="l" t="t" r="r" b="b"/>
              <a:pathLst>
                <a:path w="165" h="164" extrusionOk="0">
                  <a:moveTo>
                    <a:pt x="162" y="59"/>
                  </a:moveTo>
                  <a:cubicBezTo>
                    <a:pt x="175" y="102"/>
                    <a:pt x="150" y="148"/>
                    <a:pt x="106" y="161"/>
                  </a:cubicBezTo>
                  <a:cubicBezTo>
                    <a:pt x="63" y="174"/>
                    <a:pt x="17" y="149"/>
                    <a:pt x="4" y="105"/>
                  </a:cubicBezTo>
                  <a:cubicBezTo>
                    <a:pt x="-9" y="62"/>
                    <a:pt x="16" y="16"/>
                    <a:pt x="59" y="3"/>
                  </a:cubicBezTo>
                  <a:cubicBezTo>
                    <a:pt x="103" y="-10"/>
                    <a:pt x="149" y="15"/>
                    <a:pt x="162" y="59"/>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63" name="Google Shape;2090;p40"/>
            <p:cNvSpPr/>
            <p:nvPr/>
          </p:nvSpPr>
          <p:spPr>
            <a:xfrm rot="6331355">
              <a:off x="-215202" y="5025773"/>
              <a:ext cx="212954" cy="75160"/>
            </a:xfrm>
            <a:custGeom>
              <a:avLst/>
              <a:gdLst/>
              <a:ahLst/>
              <a:cxnLst/>
              <a:rect l="l" t="t" r="r" b="b"/>
              <a:pathLst>
                <a:path w="204" h="72" extrusionOk="0">
                  <a:moveTo>
                    <a:pt x="204" y="13"/>
                  </a:moveTo>
                  <a:lnTo>
                    <a:pt x="4" y="72"/>
                  </a:lnTo>
                  <a:lnTo>
                    <a:pt x="0" y="59"/>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64" name="Google Shape;2091;p40"/>
            <p:cNvSpPr/>
            <p:nvPr/>
          </p:nvSpPr>
          <p:spPr>
            <a:xfrm rot="6331355">
              <a:off x="-209607" y="5031542"/>
              <a:ext cx="194164" cy="63678"/>
            </a:xfrm>
            <a:custGeom>
              <a:avLst/>
              <a:gdLst/>
              <a:ahLst/>
              <a:cxnLst/>
              <a:rect l="l" t="t" r="r" b="b"/>
              <a:pathLst>
                <a:path w="186" h="61" extrusionOk="0">
                  <a:moveTo>
                    <a:pt x="184" y="0"/>
                  </a:moveTo>
                  <a:cubicBezTo>
                    <a:pt x="185" y="2"/>
                    <a:pt x="185" y="4"/>
                    <a:pt x="186" y="6"/>
                  </a:cubicBezTo>
                  <a:lnTo>
                    <a:pt x="2" y="61"/>
                  </a:lnTo>
                  <a:cubicBezTo>
                    <a:pt x="2" y="59"/>
                    <a:pt x="1" y="56"/>
                    <a:pt x="0" y="54"/>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65" name="Google Shape;2092;p40"/>
            <p:cNvSpPr/>
            <p:nvPr/>
          </p:nvSpPr>
          <p:spPr>
            <a:xfrm rot="6331355">
              <a:off x="-293049" y="4963729"/>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6"/>
                    <a:pt x="221" y="35"/>
                  </a:cubicBezTo>
                  <a:cubicBezTo>
                    <a:pt x="217" y="22"/>
                    <a:pt x="211" y="10"/>
                    <a:pt x="204" y="0"/>
                  </a:cubicBezTo>
                  <a:cubicBezTo>
                    <a:pt x="221" y="16"/>
                    <a:pt x="235"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66" name="Google Shape;2093;p40"/>
            <p:cNvSpPr/>
            <p:nvPr/>
          </p:nvSpPr>
          <p:spPr>
            <a:xfrm rot="6331355">
              <a:off x="-168497" y="4945090"/>
              <a:ext cx="211910" cy="200428"/>
            </a:xfrm>
            <a:custGeom>
              <a:avLst/>
              <a:gdLst/>
              <a:ahLst/>
              <a:cxnLst/>
              <a:rect l="l" t="t" r="r" b="b"/>
              <a:pathLst>
                <a:path w="203" h="192" extrusionOk="0">
                  <a:moveTo>
                    <a:pt x="5" y="142"/>
                  </a:moveTo>
                  <a:cubicBezTo>
                    <a:pt x="-12" y="84"/>
                    <a:pt x="21" y="22"/>
                    <a:pt x="80" y="5"/>
                  </a:cubicBezTo>
                  <a:cubicBezTo>
                    <a:pt x="127" y="-9"/>
                    <a:pt x="177" y="11"/>
                    <a:pt x="203" y="50"/>
                  </a:cubicBezTo>
                  <a:cubicBezTo>
                    <a:pt x="176" y="24"/>
                    <a:pt x="136" y="14"/>
                    <a:pt x="97" y="25"/>
                  </a:cubicBezTo>
                  <a:cubicBezTo>
                    <a:pt x="38" y="42"/>
                    <a:pt x="5" y="104"/>
                    <a:pt x="22" y="163"/>
                  </a:cubicBezTo>
                  <a:cubicBezTo>
                    <a:pt x="25" y="173"/>
                    <a:pt x="30" y="183"/>
                    <a:pt x="36" y="192"/>
                  </a:cubicBezTo>
                  <a:cubicBezTo>
                    <a:pt x="22"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67" name="Google Shape;2094;p40"/>
            <p:cNvSpPr/>
            <p:nvPr/>
          </p:nvSpPr>
          <p:spPr>
            <a:xfrm rot="6331355">
              <a:off x="-96290" y="3924370"/>
              <a:ext cx="1034498" cy="1225531"/>
            </a:xfrm>
            <a:custGeom>
              <a:avLst/>
              <a:gdLst/>
              <a:ahLst/>
              <a:cxnLst/>
              <a:rect l="l" t="t" r="r" b="b"/>
              <a:pathLst>
                <a:path w="991" h="1174" extrusionOk="0">
                  <a:moveTo>
                    <a:pt x="0" y="0"/>
                  </a:moveTo>
                  <a:lnTo>
                    <a:pt x="991" y="1174"/>
                  </a:lnTo>
                  <a:cubicBezTo>
                    <a:pt x="991" y="1174"/>
                    <a:pt x="181" y="6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9" name="Google Shape;2013;p40"/>
          <p:cNvGrpSpPr/>
          <p:nvPr/>
        </p:nvGrpSpPr>
        <p:grpSpPr>
          <a:xfrm rot="180639" flipH="1">
            <a:off x="8724282" y="1825806"/>
            <a:ext cx="1495282" cy="1419774"/>
            <a:chOff x="-800109" y="3421521"/>
            <a:chExt cx="3068580" cy="3304772"/>
          </a:xfrm>
        </p:grpSpPr>
        <p:sp>
          <p:nvSpPr>
            <p:cNvPr id="30" name="Google Shape;2014;p40"/>
            <p:cNvSpPr/>
            <p:nvPr/>
          </p:nvSpPr>
          <p:spPr>
            <a:xfrm>
              <a:off x="-648165" y="3541695"/>
              <a:ext cx="2916636"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1" name="Google Shape;2015;p40"/>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2016;p40"/>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2017;p40"/>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2018;p40"/>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2019;p40"/>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6" name="Google Shape;2020;p40"/>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2021;p40"/>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2022;p40"/>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39" name="Google Shape;2023;p40"/>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 name="Google Shape;2024;p40"/>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2025;p40"/>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42" name="Google Shape;2026;p40"/>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3" name="Google Shape;2027;p40"/>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4" name="Google Shape;2028;p40"/>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2029;p40"/>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6" name="Google Shape;2030;p40"/>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13" name="Google Shape;2031;p40"/>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14" name="Google Shape;2032;p40"/>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pic>
        <p:nvPicPr>
          <p:cNvPr id="3" name="Picture 2" descr="A screenshot of a computer program&#10;&#10;Description automatically generated"/>
          <p:cNvPicPr>
            <a:picLocks noChangeAspect="1"/>
          </p:cNvPicPr>
          <p:nvPr/>
        </p:nvPicPr>
        <p:blipFill>
          <a:blip r:embed="rId1"/>
          <a:stretch>
            <a:fillRect/>
          </a:stretch>
        </p:blipFill>
        <p:spPr>
          <a:xfrm>
            <a:off x="226384" y="946670"/>
            <a:ext cx="4420058" cy="1910737"/>
          </a:xfrm>
          <a:prstGeom prst="rect">
            <a:avLst/>
          </a:prstGeom>
          <a:ln>
            <a:noFill/>
          </a:ln>
          <a:effectLst>
            <a:outerShdw blurRad="292100" dist="139700" dir="2700000" algn="tl" rotWithShape="0">
              <a:srgbClr val="333333">
                <a:alpha val="65000"/>
              </a:srgbClr>
            </a:outerShdw>
          </a:effectLst>
        </p:spPr>
      </p:pic>
      <p:pic>
        <p:nvPicPr>
          <p:cNvPr id="2115" name="Picture 2114" descr="A computer screen shot of a computer&#10;&#10;Description automatically generated"/>
          <p:cNvPicPr>
            <a:picLocks noChangeAspect="1"/>
          </p:cNvPicPr>
          <p:nvPr/>
        </p:nvPicPr>
        <p:blipFill>
          <a:blip r:embed="rId2"/>
          <a:stretch>
            <a:fillRect/>
          </a:stretch>
        </p:blipFill>
        <p:spPr>
          <a:xfrm>
            <a:off x="3926677" y="3061058"/>
            <a:ext cx="4943475" cy="1769044"/>
          </a:xfrm>
          <a:prstGeom prst="rect">
            <a:avLst/>
          </a:prstGeom>
          <a:ln>
            <a:noFill/>
          </a:ln>
          <a:effectLst>
            <a:outerShdw blurRad="292100" dist="139700" dir="2700000" algn="tl" rotWithShape="0">
              <a:srgbClr val="333333">
                <a:alpha val="65000"/>
              </a:srgbClr>
            </a:outerShdw>
          </a:effectLst>
        </p:spPr>
      </p:pic>
      <p:sp>
        <p:nvSpPr>
          <p:cNvPr id="2121" name="TextBox 2120"/>
          <p:cNvSpPr txBox="1"/>
          <p:nvPr/>
        </p:nvSpPr>
        <p:spPr>
          <a:xfrm>
            <a:off x="4890590" y="2094072"/>
            <a:ext cx="2743200" cy="307777"/>
          </a:xfrm>
          <a:prstGeom prst="rect">
            <a:avLst/>
          </a:prstGeom>
          <a:ln>
            <a:noFill/>
          </a:ln>
          <a:effectLst>
            <a:outerShdw blurRad="292100" dist="139700" dir="2700000" algn="tl" rotWithShape="0">
              <a:srgbClr val="333333">
                <a:alpha val="65000"/>
              </a:srgbClr>
            </a:outerShdw>
          </a:effectLst>
        </p:spPr>
        <p:txBody>
          <a:bodyPr rot="0" spcFirstLastPara="0" vertOverflow="overflow" horzOverflow="overflow" vert="horz" wrap="square" lIns="91440" tIns="45720" rIns="91440" bIns="45720" numCol="1" spcCol="0" rtlCol="0" fromWordArt="0" anchor="t" anchorCtr="0" forceAA="0" compatLnSpc="1">
            <a:spAutoFit/>
          </a:bodyPr>
          <a:lstStyle/>
          <a:p>
            <a:endParaRPr lang="en-US">
              <a:solidFill>
                <a:srgbClr val="FFFFFF"/>
              </a:solidFill>
              <a:latin typeface="Archivo"/>
              <a:cs typeface="Archivo"/>
            </a:endParaRPr>
          </a:p>
        </p:txBody>
      </p:sp>
      <p:sp>
        <p:nvSpPr>
          <p:cNvPr id="4" name="TextBox 3"/>
          <p:cNvSpPr txBox="1"/>
          <p:nvPr/>
        </p:nvSpPr>
        <p:spPr>
          <a:xfrm>
            <a:off x="5017616" y="971666"/>
            <a:ext cx="271848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latin typeface="Archivo"/>
                <a:cs typeface="Archivo"/>
              </a:rPr>
              <a:t>Communication between all department end devices:</a:t>
            </a:r>
            <a:endParaRPr lang="en-US">
              <a:solidFill>
                <a:schemeClr val="bg1"/>
              </a:solidFill>
              <a:latin typeface="Archivo"/>
              <a:cs typeface="Archivo"/>
            </a:endParaRPr>
          </a:p>
          <a:p>
            <a:endParaRPr lang="en-US">
              <a:solidFill>
                <a:schemeClr val="bg1"/>
              </a:solidFill>
              <a:latin typeface="Archivo"/>
              <a:cs typeface="Archivo"/>
            </a:endParaRPr>
          </a:p>
          <a:p>
            <a:pPr marL="285750" indent="-285750">
              <a:buClr>
                <a:schemeClr val="bg1"/>
              </a:buClr>
              <a:buFont typeface="Arial" panose="020B0604020202020204" pitchFamily="34" charset="0"/>
              <a:buChar char="•"/>
            </a:pPr>
            <a:r>
              <a:rPr lang="en-US">
                <a:solidFill>
                  <a:schemeClr val="bg1"/>
                </a:solidFill>
                <a:latin typeface="Archivo"/>
                <a:cs typeface="Archivo"/>
              </a:rPr>
              <a:t>IT -&gt; Nursing</a:t>
            </a:r>
            <a:endParaRPr lang="en-US">
              <a:solidFill>
                <a:schemeClr val="bg1"/>
              </a:solidFill>
              <a:latin typeface="Archivo"/>
              <a:cs typeface="Archivo"/>
            </a:endParaRPr>
          </a:p>
          <a:p>
            <a:pPr marL="285750" indent="-285750">
              <a:buClr>
                <a:schemeClr val="bg1"/>
              </a:buClr>
              <a:buFont typeface="Arial" panose="020B0604020202020204" pitchFamily="34" charset="0"/>
              <a:buChar char="•"/>
            </a:pPr>
            <a:r>
              <a:rPr lang="en-US">
                <a:solidFill>
                  <a:schemeClr val="bg1"/>
                </a:solidFill>
                <a:latin typeface="Archivo"/>
                <a:cs typeface="Archivo"/>
              </a:rPr>
              <a:t>IT -&gt; Emergency</a:t>
            </a:r>
            <a:endParaRPr lang="en-US">
              <a:solidFill>
                <a:schemeClr val="bg1"/>
              </a:solidFill>
              <a:latin typeface="Archivo"/>
              <a:cs typeface="Archivo"/>
            </a:endParaRPr>
          </a:p>
          <a:p>
            <a:pPr marL="285750" indent="-285750">
              <a:buClr>
                <a:schemeClr val="bg1"/>
              </a:buClr>
              <a:buFont typeface="Arial" panose="020B0604020202020204" pitchFamily="34" charset="0"/>
              <a:buChar char="•"/>
            </a:pPr>
            <a:r>
              <a:rPr lang="en-US">
                <a:solidFill>
                  <a:schemeClr val="bg1"/>
                </a:solidFill>
                <a:latin typeface="Archivo"/>
                <a:cs typeface="Archivo"/>
              </a:rPr>
              <a:t>Nursing -&gt; Emergency</a:t>
            </a:r>
            <a:endParaRPr lang="en-US">
              <a:solidFill>
                <a:schemeClr val="bg1"/>
              </a:solidFill>
            </a:endParaRPr>
          </a:p>
        </p:txBody>
      </p:sp>
      <p:sp>
        <p:nvSpPr>
          <p:cNvPr id="2122" name="TextBox 2121"/>
          <p:cNvSpPr txBox="1"/>
          <p:nvPr/>
        </p:nvSpPr>
        <p:spPr>
          <a:xfrm>
            <a:off x="348412" y="3207883"/>
            <a:ext cx="316440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latin typeface="Archivo"/>
                <a:cs typeface="Archivo"/>
              </a:rPr>
              <a:t>Communication between all department end devices &amp; IoT Registration Server</a:t>
            </a:r>
            <a:endParaRPr lang="en-US">
              <a:solidFill>
                <a:schemeClr val="bg1"/>
              </a:solidFill>
              <a:latin typeface="Archivo"/>
              <a:cs typeface="Archiv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Google Shape;2011;p40"/>
          <p:cNvSpPr txBox="1">
            <a:spLocks noGrp="1"/>
          </p:cNvSpPr>
          <p:nvPr>
            <p:ph type="title"/>
          </p:nvPr>
        </p:nvSpPr>
        <p:spPr>
          <a:xfrm>
            <a:off x="3084002" y="1802700"/>
            <a:ext cx="5326929" cy="15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Hospital Interior</a:t>
            </a:r>
            <a:endParaRPr lang="en-GB"/>
          </a:p>
        </p:txBody>
      </p:sp>
      <p:sp>
        <p:nvSpPr>
          <p:cNvPr id="2012" name="Google Shape;2012;p40"/>
          <p:cNvSpPr txBox="1">
            <a:spLocks noGrp="1"/>
          </p:cNvSpPr>
          <p:nvPr>
            <p:ph type="title" idx="2"/>
          </p:nvPr>
        </p:nvSpPr>
        <p:spPr>
          <a:xfrm>
            <a:off x="1725297" y="1802700"/>
            <a:ext cx="1206300" cy="15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endParaRPr lang="en-GB"/>
          </a:p>
        </p:txBody>
      </p:sp>
      <p:grpSp>
        <p:nvGrpSpPr>
          <p:cNvPr id="2013" name="Google Shape;2013;p40"/>
          <p:cNvGrpSpPr/>
          <p:nvPr/>
        </p:nvGrpSpPr>
        <p:grpSpPr>
          <a:xfrm flipH="1">
            <a:off x="6870814" y="2768470"/>
            <a:ext cx="3643632" cy="3924087"/>
            <a:chOff x="-800109" y="3421521"/>
            <a:chExt cx="3068580" cy="3304772"/>
          </a:xfrm>
        </p:grpSpPr>
        <p:sp>
          <p:nvSpPr>
            <p:cNvPr id="2014" name="Google Shape;2014;p40"/>
            <p:cNvSpPr/>
            <p:nvPr/>
          </p:nvSpPr>
          <p:spPr>
            <a:xfrm>
              <a:off x="-648165" y="3541695"/>
              <a:ext cx="2916636"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015" name="Google Shape;2015;p40"/>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16" name="Google Shape;2016;p40"/>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17" name="Google Shape;2017;p40"/>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18" name="Google Shape;2018;p40"/>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19" name="Google Shape;2019;p40"/>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0" name="Google Shape;2020;p40"/>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1" name="Google Shape;2021;p40"/>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2" name="Google Shape;2022;p40"/>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023" name="Google Shape;2023;p40"/>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4" name="Google Shape;2024;p40"/>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5" name="Google Shape;2025;p40"/>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026" name="Google Shape;2026;p40"/>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7" name="Google Shape;2027;p40"/>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8" name="Google Shape;2028;p40"/>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29" name="Google Shape;2029;p40"/>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0" name="Google Shape;2030;p40"/>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1" name="Google Shape;2031;p40"/>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2" name="Google Shape;2032;p40"/>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2033" name="Google Shape;2033;p40"/>
          <p:cNvGrpSpPr/>
          <p:nvPr/>
        </p:nvGrpSpPr>
        <p:grpSpPr>
          <a:xfrm>
            <a:off x="-927021" y="3317772"/>
            <a:ext cx="2689833" cy="2612830"/>
            <a:chOff x="-916554" y="3223569"/>
            <a:chExt cx="2689833" cy="2612830"/>
          </a:xfrm>
        </p:grpSpPr>
        <p:sp>
          <p:nvSpPr>
            <p:cNvPr id="2034" name="Google Shape;2034;p40"/>
            <p:cNvSpPr/>
            <p:nvPr/>
          </p:nvSpPr>
          <p:spPr>
            <a:xfrm rot="6331355">
              <a:off x="-620750" y="3425544"/>
              <a:ext cx="2098226" cy="2208879"/>
            </a:xfrm>
            <a:custGeom>
              <a:avLst/>
              <a:gdLst/>
              <a:ahLst/>
              <a:cxnLst/>
              <a:rect l="l" t="t" r="r" b="b"/>
              <a:pathLst>
                <a:path w="2010" h="2116" extrusionOk="0">
                  <a:moveTo>
                    <a:pt x="1990" y="1515"/>
                  </a:moveTo>
                  <a:lnTo>
                    <a:pt x="1295" y="2103"/>
                  </a:lnTo>
                  <a:cubicBezTo>
                    <a:pt x="1271" y="2123"/>
                    <a:pt x="1235" y="2120"/>
                    <a:pt x="1214" y="2096"/>
                  </a:cubicBezTo>
                  <a:lnTo>
                    <a:pt x="13" y="682"/>
                  </a:lnTo>
                  <a:cubicBezTo>
                    <a:pt x="-7" y="658"/>
                    <a:pt x="-4" y="622"/>
                    <a:pt x="20" y="601"/>
                  </a:cubicBezTo>
                  <a:lnTo>
                    <a:pt x="714" y="13"/>
                  </a:lnTo>
                  <a:cubicBezTo>
                    <a:pt x="738" y="-7"/>
                    <a:pt x="775" y="-4"/>
                    <a:pt x="795" y="20"/>
                  </a:cubicBezTo>
                  <a:lnTo>
                    <a:pt x="1996" y="1434"/>
                  </a:lnTo>
                  <a:cubicBezTo>
                    <a:pt x="2017" y="1458"/>
                    <a:pt x="2014" y="1494"/>
                    <a:pt x="1990" y="151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5" name="Google Shape;2035;p40"/>
            <p:cNvSpPr/>
            <p:nvPr/>
          </p:nvSpPr>
          <p:spPr>
            <a:xfrm rot="6331355">
              <a:off x="-579535" y="3465874"/>
              <a:ext cx="2016802" cy="2128499"/>
            </a:xfrm>
            <a:custGeom>
              <a:avLst/>
              <a:gdLst/>
              <a:ahLst/>
              <a:cxnLst/>
              <a:rect l="l" t="t" r="r" b="b"/>
              <a:pathLst>
                <a:path w="1932" h="2039" extrusionOk="0">
                  <a:moveTo>
                    <a:pt x="1912" y="1475"/>
                  </a:moveTo>
                  <a:lnTo>
                    <a:pt x="1261" y="2026"/>
                  </a:lnTo>
                  <a:cubicBezTo>
                    <a:pt x="1238" y="2046"/>
                    <a:pt x="1203" y="2043"/>
                    <a:pt x="1184" y="2020"/>
                  </a:cubicBezTo>
                  <a:lnTo>
                    <a:pt x="13" y="642"/>
                  </a:lnTo>
                  <a:cubicBezTo>
                    <a:pt x="-7" y="619"/>
                    <a:pt x="-4" y="585"/>
                    <a:pt x="19" y="565"/>
                  </a:cubicBezTo>
                  <a:lnTo>
                    <a:pt x="671" y="14"/>
                  </a:lnTo>
                  <a:cubicBezTo>
                    <a:pt x="694" y="-6"/>
                    <a:pt x="728" y="-3"/>
                    <a:pt x="748" y="20"/>
                  </a:cubicBezTo>
                  <a:lnTo>
                    <a:pt x="1918" y="1398"/>
                  </a:lnTo>
                  <a:cubicBezTo>
                    <a:pt x="1938" y="1421"/>
                    <a:pt x="1935" y="1455"/>
                    <a:pt x="1912" y="147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6" name="Google Shape;2036;p40"/>
            <p:cNvSpPr/>
            <p:nvPr/>
          </p:nvSpPr>
          <p:spPr>
            <a:xfrm rot="6331355">
              <a:off x="508878" y="3588018"/>
              <a:ext cx="419645" cy="1466670"/>
            </a:xfrm>
            <a:custGeom>
              <a:avLst/>
              <a:gdLst/>
              <a:ahLst/>
              <a:cxnLst/>
              <a:rect l="l" t="t" r="r" b="b"/>
              <a:pathLst>
                <a:path w="402" h="1405" extrusionOk="0">
                  <a:moveTo>
                    <a:pt x="250" y="1405"/>
                  </a:moveTo>
                  <a:cubicBezTo>
                    <a:pt x="250" y="1405"/>
                    <a:pt x="693" y="921"/>
                    <a:pt x="67" y="0"/>
                  </a:cubicBezTo>
                  <a:cubicBezTo>
                    <a:pt x="67" y="0"/>
                    <a:pt x="301" y="802"/>
                    <a:pt x="0" y="1109"/>
                  </a:cubicBezTo>
                  <a:lnTo>
                    <a:pt x="250" y="1405"/>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7" name="Google Shape;2037;p40"/>
            <p:cNvSpPr/>
            <p:nvPr/>
          </p:nvSpPr>
          <p:spPr>
            <a:xfrm rot="6331355">
              <a:off x="-182210" y="4038266"/>
              <a:ext cx="557439" cy="1672317"/>
            </a:xfrm>
            <a:custGeom>
              <a:avLst/>
              <a:gdLst/>
              <a:ahLst/>
              <a:cxnLst/>
              <a:rect l="l" t="t" r="r" b="b"/>
              <a:pathLst>
                <a:path w="534" h="1602" extrusionOk="0">
                  <a:moveTo>
                    <a:pt x="326" y="384"/>
                  </a:moveTo>
                  <a:lnTo>
                    <a:pt x="534" y="1272"/>
                  </a:lnTo>
                  <a:lnTo>
                    <a:pt x="159" y="1589"/>
                  </a:lnTo>
                  <a:cubicBezTo>
                    <a:pt x="136" y="1609"/>
                    <a:pt x="101" y="1606"/>
                    <a:pt x="82" y="1583"/>
                  </a:cubicBezTo>
                  <a:lnTo>
                    <a:pt x="0" y="1487"/>
                  </a:lnTo>
                  <a:lnTo>
                    <a:pt x="0" y="0"/>
                  </a:lnTo>
                  <a:lnTo>
                    <a:pt x="326" y="384"/>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8" name="Google Shape;2038;p40"/>
            <p:cNvSpPr/>
            <p:nvPr/>
          </p:nvSpPr>
          <p:spPr>
            <a:xfrm rot="6331355">
              <a:off x="881171" y="3868790"/>
              <a:ext cx="227569" cy="226525"/>
            </a:xfrm>
            <a:custGeom>
              <a:avLst/>
              <a:gdLst/>
              <a:ahLst/>
              <a:cxnLst/>
              <a:rect l="l" t="t" r="r" b="b"/>
              <a:pathLst>
                <a:path w="218" h="217" extrusionOk="0">
                  <a:moveTo>
                    <a:pt x="213" y="78"/>
                  </a:moveTo>
                  <a:cubicBezTo>
                    <a:pt x="231" y="135"/>
                    <a:pt x="198" y="196"/>
                    <a:pt x="140" y="213"/>
                  </a:cubicBezTo>
                  <a:cubicBezTo>
                    <a:pt x="82" y="230"/>
                    <a:pt x="22" y="197"/>
                    <a:pt x="5" y="140"/>
                  </a:cubicBezTo>
                  <a:cubicBezTo>
                    <a:pt x="-12" y="82"/>
                    <a:pt x="21" y="22"/>
                    <a:pt x="78" y="5"/>
                  </a:cubicBezTo>
                  <a:cubicBezTo>
                    <a:pt x="136" y="-12"/>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39" name="Google Shape;2039;p40"/>
            <p:cNvSpPr/>
            <p:nvPr/>
          </p:nvSpPr>
          <p:spPr>
            <a:xfrm rot="6331355">
              <a:off x="894239" y="3881699"/>
              <a:ext cx="200428" cy="200428"/>
            </a:xfrm>
            <a:custGeom>
              <a:avLst/>
              <a:gdLst/>
              <a:ahLst/>
              <a:cxnLst/>
              <a:rect l="l" t="t" r="r" b="b"/>
              <a:pathLst>
                <a:path w="192" h="192" extrusionOk="0">
                  <a:moveTo>
                    <a:pt x="188" y="69"/>
                  </a:moveTo>
                  <a:cubicBezTo>
                    <a:pt x="203" y="119"/>
                    <a:pt x="174" y="172"/>
                    <a:pt x="123" y="188"/>
                  </a:cubicBezTo>
                  <a:cubicBezTo>
                    <a:pt x="72" y="203"/>
                    <a:pt x="19" y="174"/>
                    <a:pt x="4" y="123"/>
                  </a:cubicBezTo>
                  <a:cubicBezTo>
                    <a:pt x="-11" y="72"/>
                    <a:pt x="18" y="19"/>
                    <a:pt x="69" y="4"/>
                  </a:cubicBezTo>
                  <a:cubicBezTo>
                    <a:pt x="120"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0" name="Google Shape;2040;p40"/>
            <p:cNvSpPr/>
            <p:nvPr/>
          </p:nvSpPr>
          <p:spPr>
            <a:xfrm rot="6331355">
              <a:off x="908695" y="3896434"/>
              <a:ext cx="172242" cy="172242"/>
            </a:xfrm>
            <a:custGeom>
              <a:avLst/>
              <a:gdLst/>
              <a:ahLst/>
              <a:cxnLst/>
              <a:rect l="l" t="t" r="r" b="b"/>
              <a:pathLst>
                <a:path w="165" h="165" extrusionOk="0">
                  <a:moveTo>
                    <a:pt x="161" y="59"/>
                  </a:moveTo>
                  <a:cubicBezTo>
                    <a:pt x="174" y="103"/>
                    <a:pt x="149" y="149"/>
                    <a:pt x="105" y="162"/>
                  </a:cubicBezTo>
                  <a:cubicBezTo>
                    <a:pt x="62" y="175"/>
                    <a:pt x="16" y="150"/>
                    <a:pt x="3" y="106"/>
                  </a:cubicBezTo>
                  <a:cubicBezTo>
                    <a:pt x="-10" y="62"/>
                    <a:pt x="15" y="17"/>
                    <a:pt x="59" y="4"/>
                  </a:cubicBezTo>
                  <a:cubicBezTo>
                    <a:pt x="102" y="-9"/>
                    <a:pt x="148" y="16"/>
                    <a:pt x="161"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1" name="Google Shape;2041;p40"/>
            <p:cNvSpPr/>
            <p:nvPr/>
          </p:nvSpPr>
          <p:spPr>
            <a:xfrm rot="6331355">
              <a:off x="886811" y="3944174"/>
              <a:ext cx="213998" cy="76204"/>
            </a:xfrm>
            <a:custGeom>
              <a:avLst/>
              <a:gdLst/>
              <a:ahLst/>
              <a:cxnLst/>
              <a:rect l="l" t="t" r="r" b="b"/>
              <a:pathLst>
                <a:path w="205" h="73" extrusionOk="0">
                  <a:moveTo>
                    <a:pt x="205" y="13"/>
                  </a:moveTo>
                  <a:lnTo>
                    <a:pt x="4" y="73"/>
                  </a:lnTo>
                  <a:lnTo>
                    <a:pt x="0" y="60"/>
                  </a:lnTo>
                  <a:lnTo>
                    <a:pt x="201" y="0"/>
                  </a:lnTo>
                  <a:lnTo>
                    <a:pt x="205"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2" name="Google Shape;2042;p40"/>
            <p:cNvSpPr/>
            <p:nvPr/>
          </p:nvSpPr>
          <p:spPr>
            <a:xfrm rot="6331355">
              <a:off x="893571" y="3950102"/>
              <a:ext cx="194164" cy="63678"/>
            </a:xfrm>
            <a:custGeom>
              <a:avLst/>
              <a:gdLst/>
              <a:ahLst/>
              <a:cxnLst/>
              <a:rect l="l" t="t" r="r" b="b"/>
              <a:pathLst>
                <a:path w="186" h="61" extrusionOk="0">
                  <a:moveTo>
                    <a:pt x="185" y="0"/>
                  </a:moveTo>
                  <a:cubicBezTo>
                    <a:pt x="185" y="3"/>
                    <a:pt x="186" y="5"/>
                    <a:pt x="186" y="7"/>
                  </a:cubicBezTo>
                  <a:lnTo>
                    <a:pt x="3" y="61"/>
                  </a:lnTo>
                  <a:cubicBezTo>
                    <a:pt x="2" y="59"/>
                    <a:pt x="1" y="57"/>
                    <a:pt x="0" y="55"/>
                  </a:cubicBezTo>
                  <a:lnTo>
                    <a:pt x="185"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3" name="Google Shape;2043;p40"/>
            <p:cNvSpPr/>
            <p:nvPr/>
          </p:nvSpPr>
          <p:spPr>
            <a:xfrm rot="6331355">
              <a:off x="809850" y="3883295"/>
              <a:ext cx="257842" cy="243227"/>
            </a:xfrm>
            <a:custGeom>
              <a:avLst/>
              <a:gdLst/>
              <a:ahLst/>
              <a:cxnLst/>
              <a:rect l="l" t="t" r="r" b="b"/>
              <a:pathLst>
                <a:path w="247" h="233" extrusionOk="0">
                  <a:moveTo>
                    <a:pt x="241" y="60"/>
                  </a:moveTo>
                  <a:cubicBezTo>
                    <a:pt x="262" y="132"/>
                    <a:pt x="221" y="206"/>
                    <a:pt x="150" y="228"/>
                  </a:cubicBezTo>
                  <a:cubicBezTo>
                    <a:pt x="92" y="245"/>
                    <a:pt x="31" y="221"/>
                    <a:pt x="0" y="173"/>
                  </a:cubicBezTo>
                  <a:cubicBezTo>
                    <a:pt x="33" y="204"/>
                    <a:pt x="82" y="217"/>
                    <a:pt x="129" y="203"/>
                  </a:cubicBezTo>
                  <a:cubicBezTo>
                    <a:pt x="201" y="182"/>
                    <a:pt x="241" y="107"/>
                    <a:pt x="220" y="36"/>
                  </a:cubicBezTo>
                  <a:cubicBezTo>
                    <a:pt x="216" y="23"/>
                    <a:pt x="211" y="11"/>
                    <a:pt x="203" y="0"/>
                  </a:cubicBezTo>
                  <a:cubicBezTo>
                    <a:pt x="221" y="16"/>
                    <a:pt x="234" y="37"/>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4" name="Google Shape;2044;p40"/>
            <p:cNvSpPr/>
            <p:nvPr/>
          </p:nvSpPr>
          <p:spPr>
            <a:xfrm rot="6331355">
              <a:off x="933516" y="3864534"/>
              <a:ext cx="212954" cy="199384"/>
            </a:xfrm>
            <a:custGeom>
              <a:avLst/>
              <a:gdLst/>
              <a:ahLst/>
              <a:cxnLst/>
              <a:rect l="l" t="t" r="r" b="b"/>
              <a:pathLst>
                <a:path w="204" h="191" extrusionOk="0">
                  <a:moveTo>
                    <a:pt x="5" y="142"/>
                  </a:moveTo>
                  <a:cubicBezTo>
                    <a:pt x="-12" y="83"/>
                    <a:pt x="21" y="22"/>
                    <a:pt x="80" y="5"/>
                  </a:cubicBezTo>
                  <a:cubicBezTo>
                    <a:pt x="128" y="-10"/>
                    <a:pt x="178" y="10"/>
                    <a:pt x="204" y="50"/>
                  </a:cubicBezTo>
                  <a:cubicBezTo>
                    <a:pt x="176" y="24"/>
                    <a:pt x="136" y="13"/>
                    <a:pt x="97" y="25"/>
                  </a:cubicBezTo>
                  <a:cubicBezTo>
                    <a:pt x="38" y="42"/>
                    <a:pt x="5" y="104"/>
                    <a:pt x="22" y="162"/>
                  </a:cubicBezTo>
                  <a:cubicBezTo>
                    <a:pt x="25" y="173"/>
                    <a:pt x="30" y="183"/>
                    <a:pt x="36" y="191"/>
                  </a:cubicBezTo>
                  <a:cubicBezTo>
                    <a:pt x="22" y="178"/>
                    <a:pt x="11" y="162"/>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5" name="Google Shape;2045;p40"/>
            <p:cNvSpPr/>
            <p:nvPr/>
          </p:nvSpPr>
          <p:spPr>
            <a:xfrm rot="6331355">
              <a:off x="1098158" y="4339671"/>
              <a:ext cx="227569" cy="226525"/>
            </a:xfrm>
            <a:custGeom>
              <a:avLst/>
              <a:gdLst/>
              <a:ahLst/>
              <a:cxnLst/>
              <a:rect l="l" t="t" r="r" b="b"/>
              <a:pathLst>
                <a:path w="218" h="217" extrusionOk="0">
                  <a:moveTo>
                    <a:pt x="83" y="214"/>
                  </a:moveTo>
                  <a:cubicBezTo>
                    <a:pt x="25" y="200"/>
                    <a:pt x="-11" y="141"/>
                    <a:pt x="4" y="83"/>
                  </a:cubicBezTo>
                  <a:cubicBezTo>
                    <a:pt x="18" y="24"/>
                    <a:pt x="77" y="-11"/>
                    <a:pt x="135" y="3"/>
                  </a:cubicBezTo>
                  <a:cubicBezTo>
                    <a:pt x="194" y="18"/>
                    <a:pt x="229" y="77"/>
                    <a:pt x="215" y="135"/>
                  </a:cubicBezTo>
                  <a:cubicBezTo>
                    <a:pt x="200" y="193"/>
                    <a:pt x="141" y="228"/>
                    <a:pt x="83" y="214"/>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6" name="Google Shape;2046;p40"/>
            <p:cNvSpPr/>
            <p:nvPr/>
          </p:nvSpPr>
          <p:spPr>
            <a:xfrm rot="6331355">
              <a:off x="1111226" y="4352580"/>
              <a:ext cx="200428" cy="200428"/>
            </a:xfrm>
            <a:custGeom>
              <a:avLst/>
              <a:gdLst/>
              <a:ahLst/>
              <a:cxnLst/>
              <a:rect l="l" t="t" r="r" b="b"/>
              <a:pathLst>
                <a:path w="192" h="192" extrusionOk="0">
                  <a:moveTo>
                    <a:pt x="73" y="189"/>
                  </a:moveTo>
                  <a:cubicBezTo>
                    <a:pt x="22" y="176"/>
                    <a:pt x="-10" y="124"/>
                    <a:pt x="3" y="73"/>
                  </a:cubicBezTo>
                  <a:cubicBezTo>
                    <a:pt x="16" y="21"/>
                    <a:pt x="68" y="-10"/>
                    <a:pt x="119" y="3"/>
                  </a:cubicBezTo>
                  <a:cubicBezTo>
                    <a:pt x="171" y="15"/>
                    <a:pt x="202" y="67"/>
                    <a:pt x="190" y="119"/>
                  </a:cubicBezTo>
                  <a:cubicBezTo>
                    <a:pt x="177" y="170"/>
                    <a:pt x="125" y="202"/>
                    <a:pt x="73" y="18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7" name="Google Shape;2047;p40"/>
            <p:cNvSpPr/>
            <p:nvPr/>
          </p:nvSpPr>
          <p:spPr>
            <a:xfrm rot="6331355">
              <a:off x="1125682" y="4367315"/>
              <a:ext cx="172242" cy="172242"/>
            </a:xfrm>
            <a:custGeom>
              <a:avLst/>
              <a:gdLst/>
              <a:ahLst/>
              <a:cxnLst/>
              <a:rect l="l" t="t" r="r" b="b"/>
              <a:pathLst>
                <a:path w="165" h="165" extrusionOk="0">
                  <a:moveTo>
                    <a:pt x="63" y="163"/>
                  </a:moveTo>
                  <a:cubicBezTo>
                    <a:pt x="18" y="152"/>
                    <a:pt x="-9" y="107"/>
                    <a:pt x="2" y="63"/>
                  </a:cubicBezTo>
                  <a:cubicBezTo>
                    <a:pt x="13" y="19"/>
                    <a:pt x="58" y="-8"/>
                    <a:pt x="102" y="3"/>
                  </a:cubicBezTo>
                  <a:cubicBezTo>
                    <a:pt x="146" y="14"/>
                    <a:pt x="173" y="58"/>
                    <a:pt x="162" y="102"/>
                  </a:cubicBezTo>
                  <a:cubicBezTo>
                    <a:pt x="151" y="147"/>
                    <a:pt x="107" y="174"/>
                    <a:pt x="63" y="163"/>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8" name="Google Shape;2048;p40"/>
            <p:cNvSpPr/>
            <p:nvPr/>
          </p:nvSpPr>
          <p:spPr>
            <a:xfrm rot="6331355">
              <a:off x="1179199" y="4344388"/>
              <a:ext cx="65765" cy="216086"/>
            </a:xfrm>
            <a:custGeom>
              <a:avLst/>
              <a:gdLst/>
              <a:ahLst/>
              <a:cxnLst/>
              <a:rect l="l" t="t" r="r" b="b"/>
              <a:pathLst>
                <a:path w="63" h="207" extrusionOk="0">
                  <a:moveTo>
                    <a:pt x="0" y="203"/>
                  </a:moveTo>
                  <a:lnTo>
                    <a:pt x="50" y="0"/>
                  </a:lnTo>
                  <a:lnTo>
                    <a:pt x="63" y="3"/>
                  </a:lnTo>
                  <a:lnTo>
                    <a:pt x="13" y="207"/>
                  </a:lnTo>
                  <a:lnTo>
                    <a:pt x="0" y="203"/>
                  </a:lnTo>
                  <a:close/>
                </a:path>
              </a:pathLst>
            </a:custGeom>
            <a:solidFill>
              <a:schemeClr val="lt2"/>
            </a:solidFill>
            <a:ln>
              <a:noFill/>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49" name="Google Shape;2049;p40"/>
            <p:cNvSpPr/>
            <p:nvPr/>
          </p:nvSpPr>
          <p:spPr>
            <a:xfrm rot="6331355">
              <a:off x="1186421" y="4350924"/>
              <a:ext cx="54282" cy="196252"/>
            </a:xfrm>
            <a:custGeom>
              <a:avLst/>
              <a:gdLst/>
              <a:ahLst/>
              <a:cxnLst/>
              <a:rect l="l" t="t" r="r" b="b"/>
              <a:pathLst>
                <a:path w="52" h="188" extrusionOk="0">
                  <a:moveTo>
                    <a:pt x="6" y="188"/>
                  </a:moveTo>
                  <a:cubicBezTo>
                    <a:pt x="4" y="187"/>
                    <a:pt x="2" y="186"/>
                    <a:pt x="0" y="186"/>
                  </a:cubicBezTo>
                  <a:lnTo>
                    <a:pt x="46" y="0"/>
                  </a:lnTo>
                  <a:cubicBezTo>
                    <a:pt x="48" y="0"/>
                    <a:pt x="50" y="1"/>
                    <a:pt x="52" y="2"/>
                  </a:cubicBezTo>
                  <a:lnTo>
                    <a:pt x="6" y="188"/>
                  </a:lnTo>
                  <a:close/>
                </a:path>
              </a:pathLst>
            </a:custGeom>
            <a:solidFill>
              <a:srgbClr val="FFFFFF">
                <a:alpha val="20890"/>
              </a:srgbClr>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0" name="Google Shape;2050;p40"/>
            <p:cNvSpPr/>
            <p:nvPr/>
          </p:nvSpPr>
          <p:spPr>
            <a:xfrm rot="6331355">
              <a:off x="1026837" y="4354176"/>
              <a:ext cx="257842" cy="243227"/>
            </a:xfrm>
            <a:custGeom>
              <a:avLst/>
              <a:gdLst/>
              <a:ahLst/>
              <a:cxnLst/>
              <a:rect l="l" t="t" r="r" b="b"/>
              <a:pathLst>
                <a:path w="247" h="233" extrusionOk="0">
                  <a:moveTo>
                    <a:pt x="241" y="60"/>
                  </a:moveTo>
                  <a:cubicBezTo>
                    <a:pt x="262" y="132"/>
                    <a:pt x="222" y="206"/>
                    <a:pt x="150" y="227"/>
                  </a:cubicBezTo>
                  <a:cubicBezTo>
                    <a:pt x="92" y="245"/>
                    <a:pt x="31" y="221"/>
                    <a:pt x="0" y="173"/>
                  </a:cubicBezTo>
                  <a:cubicBezTo>
                    <a:pt x="33" y="204"/>
                    <a:pt x="82" y="217"/>
                    <a:pt x="129" y="203"/>
                  </a:cubicBezTo>
                  <a:cubicBezTo>
                    <a:pt x="201" y="182"/>
                    <a:pt x="241" y="107"/>
                    <a:pt x="220" y="36"/>
                  </a:cubicBezTo>
                  <a:cubicBezTo>
                    <a:pt x="216"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1" name="Google Shape;2051;p40"/>
            <p:cNvSpPr/>
            <p:nvPr/>
          </p:nvSpPr>
          <p:spPr>
            <a:xfrm rot="6331355">
              <a:off x="1150382" y="4335257"/>
              <a:ext cx="211910" cy="200428"/>
            </a:xfrm>
            <a:custGeom>
              <a:avLst/>
              <a:gdLst/>
              <a:ahLst/>
              <a:cxnLst/>
              <a:rect l="l" t="t" r="r" b="b"/>
              <a:pathLst>
                <a:path w="203" h="192" extrusionOk="0">
                  <a:moveTo>
                    <a:pt x="4" y="142"/>
                  </a:moveTo>
                  <a:cubicBezTo>
                    <a:pt x="-13" y="84"/>
                    <a:pt x="20" y="22"/>
                    <a:pt x="79" y="4"/>
                  </a:cubicBezTo>
                  <a:cubicBezTo>
                    <a:pt x="127" y="-10"/>
                    <a:pt x="177" y="10"/>
                    <a:pt x="203" y="50"/>
                  </a:cubicBezTo>
                  <a:cubicBezTo>
                    <a:pt x="175" y="24"/>
                    <a:pt x="135" y="13"/>
                    <a:pt x="96" y="25"/>
                  </a:cubicBezTo>
                  <a:cubicBezTo>
                    <a:pt x="37" y="42"/>
                    <a:pt x="4" y="104"/>
                    <a:pt x="21" y="162"/>
                  </a:cubicBezTo>
                  <a:cubicBezTo>
                    <a:pt x="25" y="173"/>
                    <a:pt x="29" y="183"/>
                    <a:pt x="35" y="192"/>
                  </a:cubicBezTo>
                  <a:cubicBezTo>
                    <a:pt x="21" y="179"/>
                    <a:pt x="10" y="162"/>
                    <a:pt x="4"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2" name="Google Shape;2052;p40"/>
            <p:cNvSpPr/>
            <p:nvPr/>
          </p:nvSpPr>
          <p:spPr>
            <a:xfrm rot="6331355">
              <a:off x="441685" y="4072142"/>
              <a:ext cx="226525" cy="226525"/>
            </a:xfrm>
            <a:custGeom>
              <a:avLst/>
              <a:gdLst/>
              <a:ahLst/>
              <a:cxnLst/>
              <a:rect l="l" t="t" r="r" b="b"/>
              <a:pathLst>
                <a:path w="217" h="217" extrusionOk="0">
                  <a:moveTo>
                    <a:pt x="213" y="78"/>
                  </a:moveTo>
                  <a:cubicBezTo>
                    <a:pt x="230" y="135"/>
                    <a:pt x="197" y="195"/>
                    <a:pt x="140" y="213"/>
                  </a:cubicBezTo>
                  <a:cubicBezTo>
                    <a:pt x="82" y="230"/>
                    <a:pt x="22" y="197"/>
                    <a:pt x="4" y="139"/>
                  </a:cubicBezTo>
                  <a:cubicBezTo>
                    <a:pt x="-13" y="82"/>
                    <a:pt x="20" y="21"/>
                    <a:pt x="78" y="4"/>
                  </a:cubicBezTo>
                  <a:cubicBezTo>
                    <a:pt x="135" y="-13"/>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3" name="Google Shape;2053;p40"/>
            <p:cNvSpPr/>
            <p:nvPr/>
          </p:nvSpPr>
          <p:spPr>
            <a:xfrm rot="6331355">
              <a:off x="454594" y="4086216"/>
              <a:ext cx="200428" cy="199384"/>
            </a:xfrm>
            <a:custGeom>
              <a:avLst/>
              <a:gdLst/>
              <a:ahLst/>
              <a:cxnLst/>
              <a:rect l="l" t="t" r="r" b="b"/>
              <a:pathLst>
                <a:path w="192" h="191" extrusionOk="0">
                  <a:moveTo>
                    <a:pt x="188" y="68"/>
                  </a:moveTo>
                  <a:cubicBezTo>
                    <a:pt x="203" y="119"/>
                    <a:pt x="174" y="172"/>
                    <a:pt x="123" y="187"/>
                  </a:cubicBezTo>
                  <a:cubicBezTo>
                    <a:pt x="72" y="202"/>
                    <a:pt x="19" y="174"/>
                    <a:pt x="4" y="123"/>
                  </a:cubicBezTo>
                  <a:cubicBezTo>
                    <a:pt x="-11" y="72"/>
                    <a:pt x="17" y="19"/>
                    <a:pt x="68" y="4"/>
                  </a:cubicBezTo>
                  <a:cubicBezTo>
                    <a:pt x="119" y="-11"/>
                    <a:pt x="173" y="17"/>
                    <a:pt x="188" y="68"/>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4" name="Google Shape;2054;p40"/>
            <p:cNvSpPr/>
            <p:nvPr/>
          </p:nvSpPr>
          <p:spPr>
            <a:xfrm rot="6331355">
              <a:off x="468826" y="4099283"/>
              <a:ext cx="172242" cy="172242"/>
            </a:xfrm>
            <a:custGeom>
              <a:avLst/>
              <a:gdLst/>
              <a:ahLst/>
              <a:cxnLst/>
              <a:rect l="l" t="t" r="r" b="b"/>
              <a:pathLst>
                <a:path w="165" h="165" extrusionOk="0">
                  <a:moveTo>
                    <a:pt x="162" y="59"/>
                  </a:moveTo>
                  <a:cubicBezTo>
                    <a:pt x="175" y="103"/>
                    <a:pt x="150" y="148"/>
                    <a:pt x="106" y="161"/>
                  </a:cubicBezTo>
                  <a:cubicBezTo>
                    <a:pt x="62" y="174"/>
                    <a:pt x="17" y="150"/>
                    <a:pt x="4" y="106"/>
                  </a:cubicBezTo>
                  <a:cubicBezTo>
                    <a:pt x="-9" y="62"/>
                    <a:pt x="16" y="17"/>
                    <a:pt x="59" y="4"/>
                  </a:cubicBezTo>
                  <a:cubicBezTo>
                    <a:pt x="103" y="-9"/>
                    <a:pt x="149" y="15"/>
                    <a:pt x="162"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5" name="Google Shape;2055;p40"/>
            <p:cNvSpPr/>
            <p:nvPr/>
          </p:nvSpPr>
          <p:spPr>
            <a:xfrm rot="6331355">
              <a:off x="447325" y="4147526"/>
              <a:ext cx="212954" cy="76204"/>
            </a:xfrm>
            <a:custGeom>
              <a:avLst/>
              <a:gdLst/>
              <a:ahLst/>
              <a:cxnLst/>
              <a:rect l="l" t="t" r="r" b="b"/>
              <a:pathLst>
                <a:path w="204" h="73" extrusionOk="0">
                  <a:moveTo>
                    <a:pt x="204" y="13"/>
                  </a:moveTo>
                  <a:lnTo>
                    <a:pt x="3" y="73"/>
                  </a:lnTo>
                  <a:lnTo>
                    <a:pt x="0" y="60"/>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6" name="Google Shape;2056;p40"/>
            <p:cNvSpPr/>
            <p:nvPr/>
          </p:nvSpPr>
          <p:spPr>
            <a:xfrm rot="6331355">
              <a:off x="453423" y="4153957"/>
              <a:ext cx="194164" cy="63678"/>
            </a:xfrm>
            <a:custGeom>
              <a:avLst/>
              <a:gdLst/>
              <a:ahLst/>
              <a:cxnLst/>
              <a:rect l="l" t="t" r="r" b="b"/>
              <a:pathLst>
                <a:path w="186" h="61" extrusionOk="0">
                  <a:moveTo>
                    <a:pt x="184" y="0"/>
                  </a:moveTo>
                  <a:cubicBezTo>
                    <a:pt x="185" y="2"/>
                    <a:pt x="185" y="5"/>
                    <a:pt x="186" y="7"/>
                  </a:cubicBezTo>
                  <a:lnTo>
                    <a:pt x="2" y="61"/>
                  </a:lnTo>
                  <a:cubicBezTo>
                    <a:pt x="1" y="59"/>
                    <a:pt x="0" y="57"/>
                    <a:pt x="0" y="55"/>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7" name="Google Shape;2057;p40"/>
            <p:cNvSpPr/>
            <p:nvPr/>
          </p:nvSpPr>
          <p:spPr>
            <a:xfrm rot="6331355">
              <a:off x="369981" y="4086144"/>
              <a:ext cx="257842" cy="243227"/>
            </a:xfrm>
            <a:custGeom>
              <a:avLst/>
              <a:gdLst/>
              <a:ahLst/>
              <a:cxnLst/>
              <a:rect l="l" t="t" r="r" b="b"/>
              <a:pathLst>
                <a:path w="247" h="233" extrusionOk="0">
                  <a:moveTo>
                    <a:pt x="241" y="60"/>
                  </a:moveTo>
                  <a:cubicBezTo>
                    <a:pt x="263" y="131"/>
                    <a:pt x="222" y="206"/>
                    <a:pt x="151" y="227"/>
                  </a:cubicBezTo>
                  <a:cubicBezTo>
                    <a:pt x="93" y="244"/>
                    <a:pt x="32" y="221"/>
                    <a:pt x="0" y="172"/>
                  </a:cubicBezTo>
                  <a:cubicBezTo>
                    <a:pt x="34" y="204"/>
                    <a:pt x="83" y="217"/>
                    <a:pt x="130" y="203"/>
                  </a:cubicBezTo>
                  <a:cubicBezTo>
                    <a:pt x="201" y="182"/>
                    <a:pt x="242" y="107"/>
                    <a:pt x="221"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8" name="Google Shape;2058;p40"/>
            <p:cNvSpPr/>
            <p:nvPr/>
          </p:nvSpPr>
          <p:spPr>
            <a:xfrm rot="6331355">
              <a:off x="494030" y="4067887"/>
              <a:ext cx="211910" cy="199384"/>
            </a:xfrm>
            <a:custGeom>
              <a:avLst/>
              <a:gdLst/>
              <a:ahLst/>
              <a:cxnLst/>
              <a:rect l="l" t="t" r="r" b="b"/>
              <a:pathLst>
                <a:path w="203" h="191" extrusionOk="0">
                  <a:moveTo>
                    <a:pt x="5" y="142"/>
                  </a:moveTo>
                  <a:cubicBezTo>
                    <a:pt x="-13" y="83"/>
                    <a:pt x="21" y="22"/>
                    <a:pt x="79" y="4"/>
                  </a:cubicBezTo>
                  <a:cubicBezTo>
                    <a:pt x="127" y="-10"/>
                    <a:pt x="177" y="10"/>
                    <a:pt x="203" y="49"/>
                  </a:cubicBezTo>
                  <a:cubicBezTo>
                    <a:pt x="176" y="24"/>
                    <a:pt x="135" y="13"/>
                    <a:pt x="96" y="25"/>
                  </a:cubicBezTo>
                  <a:cubicBezTo>
                    <a:pt x="38" y="42"/>
                    <a:pt x="4" y="103"/>
                    <a:pt x="22" y="162"/>
                  </a:cubicBezTo>
                  <a:cubicBezTo>
                    <a:pt x="25" y="173"/>
                    <a:pt x="30" y="182"/>
                    <a:pt x="35" y="191"/>
                  </a:cubicBezTo>
                  <a:cubicBezTo>
                    <a:pt x="21"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59" name="Google Shape;2059;p40"/>
            <p:cNvSpPr/>
            <p:nvPr/>
          </p:nvSpPr>
          <p:spPr>
            <a:xfrm rot="6331355">
              <a:off x="658010" y="4543526"/>
              <a:ext cx="227569" cy="226525"/>
            </a:xfrm>
            <a:custGeom>
              <a:avLst/>
              <a:gdLst/>
              <a:ahLst/>
              <a:cxnLst/>
              <a:rect l="l" t="t" r="r" b="b"/>
              <a:pathLst>
                <a:path w="218" h="217" extrusionOk="0">
                  <a:moveTo>
                    <a:pt x="15" y="53"/>
                  </a:moveTo>
                  <a:cubicBezTo>
                    <a:pt x="46" y="2"/>
                    <a:pt x="113" y="-16"/>
                    <a:pt x="164" y="15"/>
                  </a:cubicBezTo>
                  <a:cubicBezTo>
                    <a:pt x="216" y="46"/>
                    <a:pt x="233" y="112"/>
                    <a:pt x="202" y="164"/>
                  </a:cubicBezTo>
                  <a:cubicBezTo>
                    <a:pt x="172" y="215"/>
                    <a:pt x="105" y="233"/>
                    <a:pt x="53" y="202"/>
                  </a:cubicBezTo>
                  <a:cubicBezTo>
                    <a:pt x="2" y="171"/>
                    <a:pt x="-16" y="105"/>
                    <a:pt x="15" y="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0" name="Google Shape;2060;p40"/>
            <p:cNvSpPr/>
            <p:nvPr/>
          </p:nvSpPr>
          <p:spPr>
            <a:xfrm rot="6331355">
              <a:off x="671581" y="4557097"/>
              <a:ext cx="200428" cy="199384"/>
            </a:xfrm>
            <a:custGeom>
              <a:avLst/>
              <a:gdLst/>
              <a:ahLst/>
              <a:cxnLst/>
              <a:rect l="l" t="t" r="r" b="b"/>
              <a:pathLst>
                <a:path w="192" h="191" extrusionOk="0">
                  <a:moveTo>
                    <a:pt x="13" y="47"/>
                  </a:moveTo>
                  <a:cubicBezTo>
                    <a:pt x="40" y="1"/>
                    <a:pt x="99" y="-14"/>
                    <a:pt x="145" y="13"/>
                  </a:cubicBezTo>
                  <a:cubicBezTo>
                    <a:pt x="190" y="40"/>
                    <a:pt x="205" y="99"/>
                    <a:pt x="178" y="144"/>
                  </a:cubicBezTo>
                  <a:cubicBezTo>
                    <a:pt x="151" y="190"/>
                    <a:pt x="92" y="205"/>
                    <a:pt x="47" y="178"/>
                  </a:cubicBezTo>
                  <a:cubicBezTo>
                    <a:pt x="1" y="151"/>
                    <a:pt x="-14" y="92"/>
                    <a:pt x="13" y="47"/>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1" name="Google Shape;2061;p40"/>
            <p:cNvSpPr/>
            <p:nvPr/>
          </p:nvSpPr>
          <p:spPr>
            <a:xfrm rot="6331355">
              <a:off x="685813" y="4570164"/>
              <a:ext cx="172242" cy="172242"/>
            </a:xfrm>
            <a:custGeom>
              <a:avLst/>
              <a:gdLst/>
              <a:ahLst/>
              <a:cxnLst/>
              <a:rect l="l" t="t" r="r" b="b"/>
              <a:pathLst>
                <a:path w="165" h="165" extrusionOk="0">
                  <a:moveTo>
                    <a:pt x="12" y="40"/>
                  </a:moveTo>
                  <a:cubicBezTo>
                    <a:pt x="35" y="1"/>
                    <a:pt x="86" y="-11"/>
                    <a:pt x="125" y="12"/>
                  </a:cubicBezTo>
                  <a:cubicBezTo>
                    <a:pt x="164" y="35"/>
                    <a:pt x="177" y="86"/>
                    <a:pt x="154" y="124"/>
                  </a:cubicBezTo>
                  <a:cubicBezTo>
                    <a:pt x="130" y="164"/>
                    <a:pt x="80" y="176"/>
                    <a:pt x="41" y="153"/>
                  </a:cubicBezTo>
                  <a:cubicBezTo>
                    <a:pt x="2" y="130"/>
                    <a:pt x="-11" y="79"/>
                    <a:pt x="12" y="40"/>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2" name="Google Shape;2062;p40"/>
            <p:cNvSpPr/>
            <p:nvPr/>
          </p:nvSpPr>
          <p:spPr>
            <a:xfrm rot="6331355">
              <a:off x="674554" y="4595841"/>
              <a:ext cx="195208" cy="123179"/>
            </a:xfrm>
            <a:custGeom>
              <a:avLst/>
              <a:gdLst/>
              <a:ahLst/>
              <a:cxnLst/>
              <a:rect l="l" t="t" r="r" b="b"/>
              <a:pathLst>
                <a:path w="187" h="118" extrusionOk="0">
                  <a:moveTo>
                    <a:pt x="7" y="0"/>
                  </a:moveTo>
                  <a:lnTo>
                    <a:pt x="187" y="106"/>
                  </a:lnTo>
                  <a:lnTo>
                    <a:pt x="180" y="118"/>
                  </a:lnTo>
                  <a:lnTo>
                    <a:pt x="0" y="11"/>
                  </a:lnTo>
                  <a:lnTo>
                    <a:pt x="7"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3" name="Google Shape;2063;p40"/>
            <p:cNvSpPr/>
            <p:nvPr/>
          </p:nvSpPr>
          <p:spPr>
            <a:xfrm rot="6331355">
              <a:off x="687069" y="4605496"/>
              <a:ext cx="175374" cy="108565"/>
            </a:xfrm>
            <a:custGeom>
              <a:avLst/>
              <a:gdLst/>
              <a:ahLst/>
              <a:cxnLst/>
              <a:rect l="l" t="t" r="r" b="b"/>
              <a:pathLst>
                <a:path w="168" h="104" extrusionOk="0">
                  <a:moveTo>
                    <a:pt x="0" y="6"/>
                  </a:moveTo>
                  <a:cubicBezTo>
                    <a:pt x="1" y="4"/>
                    <a:pt x="2" y="2"/>
                    <a:pt x="3" y="0"/>
                  </a:cubicBezTo>
                  <a:lnTo>
                    <a:pt x="168" y="98"/>
                  </a:lnTo>
                  <a:cubicBezTo>
                    <a:pt x="167" y="100"/>
                    <a:pt x="166" y="102"/>
                    <a:pt x="165" y="104"/>
                  </a:cubicBezTo>
                  <a:lnTo>
                    <a:pt x="0" y="6"/>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4" name="Google Shape;2064;p40"/>
            <p:cNvSpPr/>
            <p:nvPr/>
          </p:nvSpPr>
          <p:spPr>
            <a:xfrm rot="6331355">
              <a:off x="586968" y="4557025"/>
              <a:ext cx="257842" cy="243227"/>
            </a:xfrm>
            <a:custGeom>
              <a:avLst/>
              <a:gdLst/>
              <a:ahLst/>
              <a:cxnLst/>
              <a:rect l="l" t="t" r="r" b="b"/>
              <a:pathLst>
                <a:path w="247" h="233" extrusionOk="0">
                  <a:moveTo>
                    <a:pt x="242" y="60"/>
                  </a:moveTo>
                  <a:cubicBezTo>
                    <a:pt x="263" y="132"/>
                    <a:pt x="222" y="206"/>
                    <a:pt x="151" y="227"/>
                  </a:cubicBezTo>
                  <a:cubicBezTo>
                    <a:pt x="93" y="245"/>
                    <a:pt x="32" y="221"/>
                    <a:pt x="0" y="172"/>
                  </a:cubicBezTo>
                  <a:cubicBezTo>
                    <a:pt x="34" y="204"/>
                    <a:pt x="83" y="217"/>
                    <a:pt x="130" y="203"/>
                  </a:cubicBezTo>
                  <a:cubicBezTo>
                    <a:pt x="201" y="182"/>
                    <a:pt x="242" y="107"/>
                    <a:pt x="221" y="36"/>
                  </a:cubicBezTo>
                  <a:cubicBezTo>
                    <a:pt x="217" y="23"/>
                    <a:pt x="211" y="11"/>
                    <a:pt x="204" y="0"/>
                  </a:cubicBezTo>
                  <a:cubicBezTo>
                    <a:pt x="221" y="16"/>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5" name="Google Shape;2065;p40"/>
            <p:cNvSpPr/>
            <p:nvPr/>
          </p:nvSpPr>
          <p:spPr>
            <a:xfrm rot="6331355">
              <a:off x="711016" y="4538768"/>
              <a:ext cx="211910" cy="199384"/>
            </a:xfrm>
            <a:custGeom>
              <a:avLst/>
              <a:gdLst/>
              <a:ahLst/>
              <a:cxnLst/>
              <a:rect l="l" t="t" r="r" b="b"/>
              <a:pathLst>
                <a:path w="203" h="191" extrusionOk="0">
                  <a:moveTo>
                    <a:pt x="5" y="142"/>
                  </a:moveTo>
                  <a:cubicBezTo>
                    <a:pt x="-12" y="83"/>
                    <a:pt x="21" y="22"/>
                    <a:pt x="80" y="4"/>
                  </a:cubicBezTo>
                  <a:cubicBezTo>
                    <a:pt x="127" y="-10"/>
                    <a:pt x="177" y="10"/>
                    <a:pt x="203" y="50"/>
                  </a:cubicBezTo>
                  <a:cubicBezTo>
                    <a:pt x="176" y="24"/>
                    <a:pt x="136" y="13"/>
                    <a:pt x="97" y="24"/>
                  </a:cubicBezTo>
                  <a:cubicBezTo>
                    <a:pt x="38" y="42"/>
                    <a:pt x="5" y="103"/>
                    <a:pt x="22" y="162"/>
                  </a:cubicBezTo>
                  <a:cubicBezTo>
                    <a:pt x="25" y="173"/>
                    <a:pt x="30" y="182"/>
                    <a:pt x="36" y="191"/>
                  </a:cubicBezTo>
                  <a:cubicBezTo>
                    <a:pt x="22"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6" name="Google Shape;2066;p40"/>
            <p:cNvSpPr/>
            <p:nvPr/>
          </p:nvSpPr>
          <p:spPr>
            <a:xfrm rot="6331355">
              <a:off x="1537" y="4275997"/>
              <a:ext cx="226525" cy="226525"/>
            </a:xfrm>
            <a:custGeom>
              <a:avLst/>
              <a:gdLst/>
              <a:ahLst/>
              <a:cxnLst/>
              <a:rect l="l" t="t" r="r" b="b"/>
              <a:pathLst>
                <a:path w="217" h="217" extrusionOk="0">
                  <a:moveTo>
                    <a:pt x="208" y="153"/>
                  </a:moveTo>
                  <a:cubicBezTo>
                    <a:pt x="183" y="207"/>
                    <a:pt x="119" y="232"/>
                    <a:pt x="64" y="207"/>
                  </a:cubicBezTo>
                  <a:cubicBezTo>
                    <a:pt x="9" y="183"/>
                    <a:pt x="-15" y="118"/>
                    <a:pt x="9" y="64"/>
                  </a:cubicBezTo>
                  <a:cubicBezTo>
                    <a:pt x="34" y="9"/>
                    <a:pt x="98" y="-15"/>
                    <a:pt x="153" y="9"/>
                  </a:cubicBezTo>
                  <a:cubicBezTo>
                    <a:pt x="208" y="34"/>
                    <a:pt x="232" y="98"/>
                    <a:pt x="208" y="1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7" name="Google Shape;2067;p40"/>
            <p:cNvSpPr/>
            <p:nvPr/>
          </p:nvSpPr>
          <p:spPr>
            <a:xfrm rot="6331355">
              <a:off x="15228" y="4288683"/>
              <a:ext cx="200428" cy="200428"/>
            </a:xfrm>
            <a:custGeom>
              <a:avLst/>
              <a:gdLst/>
              <a:ahLst/>
              <a:cxnLst/>
              <a:rect l="l" t="t" r="r" b="b"/>
              <a:pathLst>
                <a:path w="192" h="192" extrusionOk="0">
                  <a:moveTo>
                    <a:pt x="184" y="136"/>
                  </a:moveTo>
                  <a:cubicBezTo>
                    <a:pt x="162" y="184"/>
                    <a:pt x="105" y="205"/>
                    <a:pt x="57" y="184"/>
                  </a:cubicBezTo>
                  <a:cubicBezTo>
                    <a:pt x="8" y="162"/>
                    <a:pt x="-13" y="105"/>
                    <a:pt x="9" y="57"/>
                  </a:cubicBezTo>
                  <a:cubicBezTo>
                    <a:pt x="30" y="9"/>
                    <a:pt x="87" y="-13"/>
                    <a:pt x="136" y="9"/>
                  </a:cubicBezTo>
                  <a:cubicBezTo>
                    <a:pt x="184" y="31"/>
                    <a:pt x="206" y="87"/>
                    <a:pt x="184" y="136"/>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8" name="Google Shape;2068;p40"/>
            <p:cNvSpPr/>
            <p:nvPr/>
          </p:nvSpPr>
          <p:spPr>
            <a:xfrm rot="6331355">
              <a:off x="28678" y="4303138"/>
              <a:ext cx="172242" cy="172242"/>
            </a:xfrm>
            <a:custGeom>
              <a:avLst/>
              <a:gdLst/>
              <a:ahLst/>
              <a:cxnLst/>
              <a:rect l="l" t="t" r="r" b="b"/>
              <a:pathLst>
                <a:path w="165" h="165" extrusionOk="0">
                  <a:moveTo>
                    <a:pt x="158" y="116"/>
                  </a:moveTo>
                  <a:cubicBezTo>
                    <a:pt x="139" y="158"/>
                    <a:pt x="90" y="176"/>
                    <a:pt x="48" y="157"/>
                  </a:cubicBezTo>
                  <a:cubicBezTo>
                    <a:pt x="7" y="139"/>
                    <a:pt x="-12" y="90"/>
                    <a:pt x="7" y="48"/>
                  </a:cubicBezTo>
                  <a:cubicBezTo>
                    <a:pt x="26" y="7"/>
                    <a:pt x="75" y="-12"/>
                    <a:pt x="116" y="7"/>
                  </a:cubicBezTo>
                  <a:cubicBezTo>
                    <a:pt x="158" y="26"/>
                    <a:pt x="176" y="75"/>
                    <a:pt x="158" y="11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69" name="Google Shape;2069;p40"/>
            <p:cNvSpPr/>
            <p:nvPr/>
          </p:nvSpPr>
          <p:spPr>
            <a:xfrm rot="6331355">
              <a:off x="11752" y="4336963"/>
              <a:ext cx="205647" cy="102302"/>
            </a:xfrm>
            <a:custGeom>
              <a:avLst/>
              <a:gdLst/>
              <a:ahLst/>
              <a:cxnLst/>
              <a:rect l="l" t="t" r="r" b="b"/>
              <a:pathLst>
                <a:path w="197" h="98" extrusionOk="0">
                  <a:moveTo>
                    <a:pt x="192" y="98"/>
                  </a:moveTo>
                  <a:lnTo>
                    <a:pt x="0" y="12"/>
                  </a:lnTo>
                  <a:lnTo>
                    <a:pt x="6" y="0"/>
                  </a:lnTo>
                  <a:lnTo>
                    <a:pt x="197" y="86"/>
                  </a:lnTo>
                  <a:lnTo>
                    <a:pt x="192" y="98"/>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0" name="Google Shape;2070;p40"/>
            <p:cNvSpPr/>
            <p:nvPr/>
          </p:nvSpPr>
          <p:spPr>
            <a:xfrm rot="6331355">
              <a:off x="19453" y="4342427"/>
              <a:ext cx="184769" cy="87687"/>
            </a:xfrm>
            <a:custGeom>
              <a:avLst/>
              <a:gdLst/>
              <a:ahLst/>
              <a:cxnLst/>
              <a:rect l="l" t="t" r="r" b="b"/>
              <a:pathLst>
                <a:path w="177" h="84" extrusionOk="0">
                  <a:moveTo>
                    <a:pt x="177" y="78"/>
                  </a:moveTo>
                  <a:cubicBezTo>
                    <a:pt x="177" y="80"/>
                    <a:pt x="175" y="82"/>
                    <a:pt x="174" y="84"/>
                  </a:cubicBezTo>
                  <a:lnTo>
                    <a:pt x="0" y="6"/>
                  </a:lnTo>
                  <a:cubicBezTo>
                    <a:pt x="1" y="4"/>
                    <a:pt x="1" y="2"/>
                    <a:pt x="2" y="0"/>
                  </a:cubicBezTo>
                  <a:lnTo>
                    <a:pt x="177" y="78"/>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1" name="Google Shape;2071;p40"/>
            <p:cNvSpPr/>
            <p:nvPr/>
          </p:nvSpPr>
          <p:spPr>
            <a:xfrm rot="6331355">
              <a:off x="-70167" y="4289999"/>
              <a:ext cx="257842" cy="243227"/>
            </a:xfrm>
            <a:custGeom>
              <a:avLst/>
              <a:gdLst/>
              <a:ahLst/>
              <a:cxnLst/>
              <a:rect l="l" t="t" r="r" b="b"/>
              <a:pathLst>
                <a:path w="247" h="233" extrusionOk="0">
                  <a:moveTo>
                    <a:pt x="241" y="60"/>
                  </a:moveTo>
                  <a:cubicBezTo>
                    <a:pt x="262" y="131"/>
                    <a:pt x="222" y="206"/>
                    <a:pt x="150" y="227"/>
                  </a:cubicBezTo>
                  <a:cubicBezTo>
                    <a:pt x="92" y="244"/>
                    <a:pt x="31" y="220"/>
                    <a:pt x="0" y="172"/>
                  </a:cubicBezTo>
                  <a:cubicBezTo>
                    <a:pt x="33" y="203"/>
                    <a:pt x="82" y="217"/>
                    <a:pt x="130" y="202"/>
                  </a:cubicBezTo>
                  <a:cubicBezTo>
                    <a:pt x="201" y="181"/>
                    <a:pt x="241" y="107"/>
                    <a:pt x="220" y="36"/>
                  </a:cubicBezTo>
                  <a:cubicBezTo>
                    <a:pt x="216" y="23"/>
                    <a:pt x="211" y="10"/>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2" name="Google Shape;2072;p40"/>
            <p:cNvSpPr/>
            <p:nvPr/>
          </p:nvSpPr>
          <p:spPr>
            <a:xfrm rot="6331355">
              <a:off x="54385" y="4271359"/>
              <a:ext cx="211910" cy="200428"/>
            </a:xfrm>
            <a:custGeom>
              <a:avLst/>
              <a:gdLst/>
              <a:ahLst/>
              <a:cxnLst/>
              <a:rect l="l" t="t" r="r" b="b"/>
              <a:pathLst>
                <a:path w="203" h="192" extrusionOk="0">
                  <a:moveTo>
                    <a:pt x="4" y="143"/>
                  </a:moveTo>
                  <a:cubicBezTo>
                    <a:pt x="-13" y="84"/>
                    <a:pt x="20" y="23"/>
                    <a:pt x="79" y="5"/>
                  </a:cubicBezTo>
                  <a:cubicBezTo>
                    <a:pt x="127" y="-9"/>
                    <a:pt x="177" y="11"/>
                    <a:pt x="203" y="50"/>
                  </a:cubicBezTo>
                  <a:cubicBezTo>
                    <a:pt x="175" y="24"/>
                    <a:pt x="135" y="14"/>
                    <a:pt x="96" y="25"/>
                  </a:cubicBezTo>
                  <a:cubicBezTo>
                    <a:pt x="37" y="43"/>
                    <a:pt x="4" y="104"/>
                    <a:pt x="21" y="163"/>
                  </a:cubicBezTo>
                  <a:cubicBezTo>
                    <a:pt x="25" y="173"/>
                    <a:pt x="29" y="183"/>
                    <a:pt x="35" y="192"/>
                  </a:cubicBezTo>
                  <a:cubicBezTo>
                    <a:pt x="21" y="179"/>
                    <a:pt x="10" y="162"/>
                    <a:pt x="4" y="143"/>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3" name="Google Shape;2073;p40"/>
            <p:cNvSpPr/>
            <p:nvPr/>
          </p:nvSpPr>
          <p:spPr>
            <a:xfrm rot="6331355">
              <a:off x="218524" y="4746878"/>
              <a:ext cx="226525" cy="226525"/>
            </a:xfrm>
            <a:custGeom>
              <a:avLst/>
              <a:gdLst/>
              <a:ahLst/>
              <a:cxnLst/>
              <a:rect l="l" t="t" r="r" b="b"/>
              <a:pathLst>
                <a:path w="217" h="217" extrusionOk="0">
                  <a:moveTo>
                    <a:pt x="149" y="8"/>
                  </a:moveTo>
                  <a:cubicBezTo>
                    <a:pt x="205" y="30"/>
                    <a:pt x="232" y="93"/>
                    <a:pt x="209" y="149"/>
                  </a:cubicBezTo>
                  <a:cubicBezTo>
                    <a:pt x="187" y="204"/>
                    <a:pt x="123" y="231"/>
                    <a:pt x="68" y="209"/>
                  </a:cubicBezTo>
                  <a:cubicBezTo>
                    <a:pt x="12" y="187"/>
                    <a:pt x="-15" y="123"/>
                    <a:pt x="7" y="68"/>
                  </a:cubicBezTo>
                  <a:cubicBezTo>
                    <a:pt x="30" y="12"/>
                    <a:pt x="93" y="-15"/>
                    <a:pt x="149" y="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4" name="Google Shape;2074;p40"/>
            <p:cNvSpPr/>
            <p:nvPr/>
          </p:nvSpPr>
          <p:spPr>
            <a:xfrm rot="6331355">
              <a:off x="232215" y="4759564"/>
              <a:ext cx="200428" cy="200428"/>
            </a:xfrm>
            <a:custGeom>
              <a:avLst/>
              <a:gdLst/>
              <a:ahLst/>
              <a:cxnLst/>
              <a:rect l="l" t="t" r="r" b="b"/>
              <a:pathLst>
                <a:path w="192" h="192" extrusionOk="0">
                  <a:moveTo>
                    <a:pt x="132" y="8"/>
                  </a:moveTo>
                  <a:cubicBezTo>
                    <a:pt x="181" y="27"/>
                    <a:pt x="205" y="83"/>
                    <a:pt x="186" y="132"/>
                  </a:cubicBezTo>
                  <a:cubicBezTo>
                    <a:pt x="166" y="181"/>
                    <a:pt x="110" y="205"/>
                    <a:pt x="61" y="185"/>
                  </a:cubicBezTo>
                  <a:cubicBezTo>
                    <a:pt x="11" y="165"/>
                    <a:pt x="-13" y="109"/>
                    <a:pt x="7" y="61"/>
                  </a:cubicBezTo>
                  <a:cubicBezTo>
                    <a:pt x="27" y="11"/>
                    <a:pt x="83" y="-12"/>
                    <a:pt x="132" y="8"/>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5" name="Google Shape;2075;p40"/>
            <p:cNvSpPr/>
            <p:nvPr/>
          </p:nvSpPr>
          <p:spPr>
            <a:xfrm rot="6331355">
              <a:off x="245665" y="4774020"/>
              <a:ext cx="172242" cy="172242"/>
            </a:xfrm>
            <a:custGeom>
              <a:avLst/>
              <a:gdLst/>
              <a:ahLst/>
              <a:cxnLst/>
              <a:rect l="l" t="t" r="r" b="b"/>
              <a:pathLst>
                <a:path w="165" h="165" extrusionOk="0">
                  <a:moveTo>
                    <a:pt x="113" y="6"/>
                  </a:moveTo>
                  <a:cubicBezTo>
                    <a:pt x="156" y="23"/>
                    <a:pt x="176" y="71"/>
                    <a:pt x="159" y="113"/>
                  </a:cubicBezTo>
                  <a:cubicBezTo>
                    <a:pt x="142" y="155"/>
                    <a:pt x="94" y="176"/>
                    <a:pt x="52" y="159"/>
                  </a:cubicBezTo>
                  <a:cubicBezTo>
                    <a:pt x="9" y="142"/>
                    <a:pt x="-11" y="94"/>
                    <a:pt x="6" y="52"/>
                  </a:cubicBezTo>
                  <a:cubicBezTo>
                    <a:pt x="23" y="9"/>
                    <a:pt x="71" y="-11"/>
                    <a:pt x="113" y="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6" name="Google Shape;2076;p40"/>
            <p:cNvSpPr/>
            <p:nvPr/>
          </p:nvSpPr>
          <p:spPr>
            <a:xfrm rot="6331355">
              <a:off x="284009" y="4757279"/>
              <a:ext cx="94994" cy="207735"/>
            </a:xfrm>
            <a:custGeom>
              <a:avLst/>
              <a:gdLst/>
              <a:ahLst/>
              <a:cxnLst/>
              <a:rect l="l" t="t" r="r" b="b"/>
              <a:pathLst>
                <a:path w="91" h="199" extrusionOk="0">
                  <a:moveTo>
                    <a:pt x="91" y="5"/>
                  </a:moveTo>
                  <a:lnTo>
                    <a:pt x="12" y="199"/>
                  </a:lnTo>
                  <a:lnTo>
                    <a:pt x="0" y="194"/>
                  </a:lnTo>
                  <a:lnTo>
                    <a:pt x="78" y="0"/>
                  </a:lnTo>
                  <a:lnTo>
                    <a:pt x="91" y="5"/>
                  </a:lnTo>
                  <a:close/>
                </a:path>
              </a:pathLst>
            </a:custGeom>
            <a:solidFill>
              <a:schemeClr val="lt2"/>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7" name="Google Shape;2077;p40"/>
            <p:cNvSpPr/>
            <p:nvPr/>
          </p:nvSpPr>
          <p:spPr>
            <a:xfrm rot="6331355">
              <a:off x="288588" y="4769292"/>
              <a:ext cx="81424" cy="187901"/>
            </a:xfrm>
            <a:custGeom>
              <a:avLst/>
              <a:gdLst/>
              <a:ahLst/>
              <a:cxnLst/>
              <a:rect l="l" t="t" r="r" b="b"/>
              <a:pathLst>
                <a:path w="78" h="180" extrusionOk="0">
                  <a:moveTo>
                    <a:pt x="72" y="0"/>
                  </a:moveTo>
                  <a:cubicBezTo>
                    <a:pt x="74" y="1"/>
                    <a:pt x="76" y="1"/>
                    <a:pt x="78" y="3"/>
                  </a:cubicBezTo>
                  <a:lnTo>
                    <a:pt x="7" y="180"/>
                  </a:lnTo>
                  <a:cubicBezTo>
                    <a:pt x="5" y="179"/>
                    <a:pt x="2" y="178"/>
                    <a:pt x="0" y="178"/>
                  </a:cubicBezTo>
                  <a:lnTo>
                    <a:pt x="72" y="0"/>
                  </a:lnTo>
                  <a:close/>
                </a:path>
              </a:pathLst>
            </a:custGeom>
            <a:solidFill>
              <a:srgbClr val="FFFFFF">
                <a:alpha val="20890"/>
              </a:srgbClr>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8" name="Google Shape;2078;p40"/>
            <p:cNvSpPr/>
            <p:nvPr/>
          </p:nvSpPr>
          <p:spPr>
            <a:xfrm rot="6331355">
              <a:off x="146820" y="4760880"/>
              <a:ext cx="257842" cy="243227"/>
            </a:xfrm>
            <a:custGeom>
              <a:avLst/>
              <a:gdLst/>
              <a:ahLst/>
              <a:cxnLst/>
              <a:rect l="l" t="t" r="r" b="b"/>
              <a:pathLst>
                <a:path w="247" h="233" extrusionOk="0">
                  <a:moveTo>
                    <a:pt x="241" y="60"/>
                  </a:moveTo>
                  <a:cubicBezTo>
                    <a:pt x="262" y="131"/>
                    <a:pt x="222" y="206"/>
                    <a:pt x="150" y="227"/>
                  </a:cubicBezTo>
                  <a:cubicBezTo>
                    <a:pt x="92" y="244"/>
                    <a:pt x="32" y="220"/>
                    <a:pt x="0" y="172"/>
                  </a:cubicBezTo>
                  <a:cubicBezTo>
                    <a:pt x="34" y="203"/>
                    <a:pt x="82" y="216"/>
                    <a:pt x="129" y="203"/>
                  </a:cubicBezTo>
                  <a:cubicBezTo>
                    <a:pt x="201" y="182"/>
                    <a:pt x="241" y="107"/>
                    <a:pt x="220"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79" name="Google Shape;2079;p40"/>
            <p:cNvSpPr/>
            <p:nvPr/>
          </p:nvSpPr>
          <p:spPr>
            <a:xfrm rot="6331355">
              <a:off x="270868" y="4742623"/>
              <a:ext cx="211910" cy="199384"/>
            </a:xfrm>
            <a:custGeom>
              <a:avLst/>
              <a:gdLst/>
              <a:ahLst/>
              <a:cxnLst/>
              <a:rect l="l" t="t" r="r" b="b"/>
              <a:pathLst>
                <a:path w="203" h="191" extrusionOk="0">
                  <a:moveTo>
                    <a:pt x="4" y="142"/>
                  </a:moveTo>
                  <a:cubicBezTo>
                    <a:pt x="-13" y="83"/>
                    <a:pt x="20" y="21"/>
                    <a:pt x="79" y="4"/>
                  </a:cubicBezTo>
                  <a:cubicBezTo>
                    <a:pt x="127" y="-10"/>
                    <a:pt x="177" y="10"/>
                    <a:pt x="203" y="49"/>
                  </a:cubicBezTo>
                  <a:cubicBezTo>
                    <a:pt x="175" y="24"/>
                    <a:pt x="135" y="13"/>
                    <a:pt x="96" y="24"/>
                  </a:cubicBezTo>
                  <a:cubicBezTo>
                    <a:pt x="38" y="42"/>
                    <a:pt x="4" y="103"/>
                    <a:pt x="21" y="162"/>
                  </a:cubicBezTo>
                  <a:cubicBezTo>
                    <a:pt x="25" y="173"/>
                    <a:pt x="29" y="182"/>
                    <a:pt x="35" y="191"/>
                  </a:cubicBezTo>
                  <a:cubicBezTo>
                    <a:pt x="21" y="178"/>
                    <a:pt x="10" y="161"/>
                    <a:pt x="4"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0" name="Google Shape;2080;p40"/>
            <p:cNvSpPr/>
            <p:nvPr/>
          </p:nvSpPr>
          <p:spPr>
            <a:xfrm rot="6331355">
              <a:off x="-438490" y="4478967"/>
              <a:ext cx="227569" cy="227569"/>
            </a:xfrm>
            <a:custGeom>
              <a:avLst/>
              <a:gdLst/>
              <a:ahLst/>
              <a:cxnLst/>
              <a:rect l="l" t="t" r="r" b="b"/>
              <a:pathLst>
                <a:path w="218" h="218" extrusionOk="0">
                  <a:moveTo>
                    <a:pt x="168" y="18"/>
                  </a:moveTo>
                  <a:cubicBezTo>
                    <a:pt x="218" y="50"/>
                    <a:pt x="233" y="117"/>
                    <a:pt x="200" y="168"/>
                  </a:cubicBezTo>
                  <a:cubicBezTo>
                    <a:pt x="168" y="218"/>
                    <a:pt x="100" y="233"/>
                    <a:pt x="50" y="200"/>
                  </a:cubicBezTo>
                  <a:cubicBezTo>
                    <a:pt x="-1" y="168"/>
                    <a:pt x="-15" y="101"/>
                    <a:pt x="17" y="50"/>
                  </a:cubicBezTo>
                  <a:cubicBezTo>
                    <a:pt x="50" y="0"/>
                    <a:pt x="117" y="-15"/>
                    <a:pt x="168" y="18"/>
                  </a:cubicBezTo>
                  <a:close/>
                </a:path>
              </a:pathLst>
            </a:custGeom>
            <a:solidFill>
              <a:schemeClr val="lt2"/>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1" name="Google Shape;2081;p40"/>
            <p:cNvSpPr/>
            <p:nvPr/>
          </p:nvSpPr>
          <p:spPr>
            <a:xfrm rot="6331355">
              <a:off x="-424920" y="4492538"/>
              <a:ext cx="200428" cy="200428"/>
            </a:xfrm>
            <a:custGeom>
              <a:avLst/>
              <a:gdLst/>
              <a:ahLst/>
              <a:cxnLst/>
              <a:rect l="l" t="t" r="r" b="b"/>
              <a:pathLst>
                <a:path w="192" h="192" extrusionOk="0">
                  <a:moveTo>
                    <a:pt x="148" y="15"/>
                  </a:moveTo>
                  <a:cubicBezTo>
                    <a:pt x="192" y="44"/>
                    <a:pt x="205" y="103"/>
                    <a:pt x="176" y="148"/>
                  </a:cubicBezTo>
                  <a:cubicBezTo>
                    <a:pt x="148" y="192"/>
                    <a:pt x="89" y="205"/>
                    <a:pt x="44" y="177"/>
                  </a:cubicBezTo>
                  <a:cubicBezTo>
                    <a:pt x="-1" y="148"/>
                    <a:pt x="-14" y="89"/>
                    <a:pt x="15" y="44"/>
                  </a:cubicBezTo>
                  <a:cubicBezTo>
                    <a:pt x="44" y="0"/>
                    <a:pt x="103" y="-13"/>
                    <a:pt x="148" y="15"/>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2" name="Google Shape;2082;p40"/>
            <p:cNvSpPr/>
            <p:nvPr/>
          </p:nvSpPr>
          <p:spPr>
            <a:xfrm rot="6331355">
              <a:off x="-410688" y="4506649"/>
              <a:ext cx="172242" cy="171199"/>
            </a:xfrm>
            <a:custGeom>
              <a:avLst/>
              <a:gdLst/>
              <a:ahLst/>
              <a:cxnLst/>
              <a:rect l="l" t="t" r="r" b="b"/>
              <a:pathLst>
                <a:path w="165" h="164" extrusionOk="0">
                  <a:moveTo>
                    <a:pt x="127" y="13"/>
                  </a:moveTo>
                  <a:cubicBezTo>
                    <a:pt x="166" y="37"/>
                    <a:pt x="177" y="88"/>
                    <a:pt x="152" y="127"/>
                  </a:cubicBezTo>
                  <a:cubicBezTo>
                    <a:pt x="128" y="165"/>
                    <a:pt x="76" y="176"/>
                    <a:pt x="38" y="151"/>
                  </a:cubicBezTo>
                  <a:cubicBezTo>
                    <a:pt x="0" y="127"/>
                    <a:pt x="-11" y="76"/>
                    <a:pt x="13" y="38"/>
                  </a:cubicBezTo>
                  <a:cubicBezTo>
                    <a:pt x="38" y="-1"/>
                    <a:pt x="89" y="-12"/>
                    <a:pt x="127" y="13"/>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3" name="Google Shape;2083;p40"/>
            <p:cNvSpPr/>
            <p:nvPr/>
          </p:nvSpPr>
          <p:spPr>
            <a:xfrm rot="6331355">
              <a:off x="-390592" y="4497598"/>
              <a:ext cx="130487" cy="191033"/>
            </a:xfrm>
            <a:custGeom>
              <a:avLst/>
              <a:gdLst/>
              <a:ahLst/>
              <a:cxnLst/>
              <a:rect l="l" t="t" r="r" b="b"/>
              <a:pathLst>
                <a:path w="125" h="183" extrusionOk="0">
                  <a:moveTo>
                    <a:pt x="125" y="7"/>
                  </a:moveTo>
                  <a:lnTo>
                    <a:pt x="11" y="183"/>
                  </a:lnTo>
                  <a:lnTo>
                    <a:pt x="0" y="176"/>
                  </a:lnTo>
                  <a:lnTo>
                    <a:pt x="114" y="0"/>
                  </a:lnTo>
                  <a:lnTo>
                    <a:pt x="125" y="7"/>
                  </a:lnTo>
                  <a:close/>
                </a:path>
              </a:pathLst>
            </a:custGeom>
            <a:solidFill>
              <a:schemeClr val="lt2"/>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4" name="Google Shape;2084;p40"/>
            <p:cNvSpPr/>
            <p:nvPr/>
          </p:nvSpPr>
          <p:spPr>
            <a:xfrm rot="6331355">
              <a:off x="-384588" y="4510114"/>
              <a:ext cx="113784" cy="171199"/>
            </a:xfrm>
            <a:custGeom>
              <a:avLst/>
              <a:gdLst/>
              <a:ahLst/>
              <a:cxnLst/>
              <a:rect l="l" t="t" r="r" b="b"/>
              <a:pathLst>
                <a:path w="109" h="164" extrusionOk="0">
                  <a:moveTo>
                    <a:pt x="104" y="0"/>
                  </a:moveTo>
                  <a:cubicBezTo>
                    <a:pt x="105" y="1"/>
                    <a:pt x="107" y="2"/>
                    <a:pt x="109" y="4"/>
                  </a:cubicBezTo>
                  <a:lnTo>
                    <a:pt x="5" y="164"/>
                  </a:lnTo>
                  <a:cubicBezTo>
                    <a:pt x="4" y="164"/>
                    <a:pt x="2" y="162"/>
                    <a:pt x="0" y="161"/>
                  </a:cubicBezTo>
                  <a:lnTo>
                    <a:pt x="104" y="0"/>
                  </a:ln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5" name="Google Shape;2085;p40"/>
            <p:cNvSpPr/>
            <p:nvPr/>
          </p:nvSpPr>
          <p:spPr>
            <a:xfrm rot="6331355">
              <a:off x="-510035" y="4492848"/>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7"/>
                    <a:pt x="221" y="35"/>
                  </a:cubicBezTo>
                  <a:cubicBezTo>
                    <a:pt x="217" y="22"/>
                    <a:pt x="211" y="10"/>
                    <a:pt x="204" y="0"/>
                  </a:cubicBezTo>
                  <a:cubicBezTo>
                    <a:pt x="221" y="15"/>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6" name="Google Shape;2086;p40"/>
            <p:cNvSpPr/>
            <p:nvPr/>
          </p:nvSpPr>
          <p:spPr>
            <a:xfrm rot="6331355">
              <a:off x="-386146" y="4474711"/>
              <a:ext cx="212954" cy="200428"/>
            </a:xfrm>
            <a:custGeom>
              <a:avLst/>
              <a:gdLst/>
              <a:ahLst/>
              <a:cxnLst/>
              <a:rect l="l" t="t" r="r" b="b"/>
              <a:pathLst>
                <a:path w="204" h="192" extrusionOk="0">
                  <a:moveTo>
                    <a:pt x="5" y="142"/>
                  </a:moveTo>
                  <a:cubicBezTo>
                    <a:pt x="-13" y="84"/>
                    <a:pt x="21" y="22"/>
                    <a:pt x="79" y="5"/>
                  </a:cubicBezTo>
                  <a:cubicBezTo>
                    <a:pt x="127" y="-9"/>
                    <a:pt x="177" y="10"/>
                    <a:pt x="204" y="50"/>
                  </a:cubicBezTo>
                  <a:cubicBezTo>
                    <a:pt x="176" y="24"/>
                    <a:pt x="136" y="13"/>
                    <a:pt x="97" y="25"/>
                  </a:cubicBezTo>
                  <a:cubicBezTo>
                    <a:pt x="38" y="42"/>
                    <a:pt x="5" y="104"/>
                    <a:pt x="22" y="162"/>
                  </a:cubicBezTo>
                  <a:cubicBezTo>
                    <a:pt x="25" y="173"/>
                    <a:pt x="30" y="183"/>
                    <a:pt x="36" y="192"/>
                  </a:cubicBezTo>
                  <a:cubicBezTo>
                    <a:pt x="21"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7" name="Google Shape;2087;p40"/>
            <p:cNvSpPr/>
            <p:nvPr/>
          </p:nvSpPr>
          <p:spPr>
            <a:xfrm rot="6331355">
              <a:off x="-222007" y="4950231"/>
              <a:ext cx="227569" cy="226525"/>
            </a:xfrm>
            <a:custGeom>
              <a:avLst/>
              <a:gdLst/>
              <a:ahLst/>
              <a:cxnLst/>
              <a:rect l="l" t="t" r="r" b="b"/>
              <a:pathLst>
                <a:path w="218" h="217" extrusionOk="0">
                  <a:moveTo>
                    <a:pt x="213" y="77"/>
                  </a:moveTo>
                  <a:cubicBezTo>
                    <a:pt x="230" y="135"/>
                    <a:pt x="197" y="195"/>
                    <a:pt x="140" y="212"/>
                  </a:cubicBezTo>
                  <a:cubicBezTo>
                    <a:pt x="82" y="229"/>
                    <a:pt x="22" y="196"/>
                    <a:pt x="5" y="139"/>
                  </a:cubicBezTo>
                  <a:cubicBezTo>
                    <a:pt x="-12" y="81"/>
                    <a:pt x="21" y="21"/>
                    <a:pt x="78" y="4"/>
                  </a:cubicBezTo>
                  <a:cubicBezTo>
                    <a:pt x="135" y="-13"/>
                    <a:pt x="196" y="20"/>
                    <a:pt x="213" y="7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8" name="Google Shape;2088;p40"/>
            <p:cNvSpPr/>
            <p:nvPr/>
          </p:nvSpPr>
          <p:spPr>
            <a:xfrm rot="6331355">
              <a:off x="-207933" y="4963419"/>
              <a:ext cx="200428" cy="200428"/>
            </a:xfrm>
            <a:custGeom>
              <a:avLst/>
              <a:gdLst/>
              <a:ahLst/>
              <a:cxnLst/>
              <a:rect l="l" t="t" r="r" b="b"/>
              <a:pathLst>
                <a:path w="192" h="192" extrusionOk="0">
                  <a:moveTo>
                    <a:pt x="188" y="69"/>
                  </a:moveTo>
                  <a:cubicBezTo>
                    <a:pt x="203" y="119"/>
                    <a:pt x="174" y="173"/>
                    <a:pt x="123" y="188"/>
                  </a:cubicBezTo>
                  <a:cubicBezTo>
                    <a:pt x="72" y="203"/>
                    <a:pt x="19" y="174"/>
                    <a:pt x="4" y="123"/>
                  </a:cubicBezTo>
                  <a:cubicBezTo>
                    <a:pt x="-11" y="73"/>
                    <a:pt x="18" y="19"/>
                    <a:pt x="69" y="4"/>
                  </a:cubicBezTo>
                  <a:cubicBezTo>
                    <a:pt x="119"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89" name="Google Shape;2089;p40"/>
            <p:cNvSpPr/>
            <p:nvPr/>
          </p:nvSpPr>
          <p:spPr>
            <a:xfrm rot="6331355">
              <a:off x="-193701" y="4977530"/>
              <a:ext cx="172242" cy="171199"/>
            </a:xfrm>
            <a:custGeom>
              <a:avLst/>
              <a:gdLst/>
              <a:ahLst/>
              <a:cxnLst/>
              <a:rect l="l" t="t" r="r" b="b"/>
              <a:pathLst>
                <a:path w="165" h="164" extrusionOk="0">
                  <a:moveTo>
                    <a:pt x="162" y="59"/>
                  </a:moveTo>
                  <a:cubicBezTo>
                    <a:pt x="175" y="102"/>
                    <a:pt x="150" y="148"/>
                    <a:pt x="106" y="161"/>
                  </a:cubicBezTo>
                  <a:cubicBezTo>
                    <a:pt x="63" y="174"/>
                    <a:pt x="17" y="149"/>
                    <a:pt x="4" y="105"/>
                  </a:cubicBezTo>
                  <a:cubicBezTo>
                    <a:pt x="-9" y="62"/>
                    <a:pt x="16" y="16"/>
                    <a:pt x="59" y="3"/>
                  </a:cubicBezTo>
                  <a:cubicBezTo>
                    <a:pt x="103" y="-10"/>
                    <a:pt x="149" y="15"/>
                    <a:pt x="162" y="59"/>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90" name="Google Shape;2090;p40"/>
            <p:cNvSpPr/>
            <p:nvPr/>
          </p:nvSpPr>
          <p:spPr>
            <a:xfrm rot="6331355">
              <a:off x="-215202" y="5025773"/>
              <a:ext cx="212954" cy="75160"/>
            </a:xfrm>
            <a:custGeom>
              <a:avLst/>
              <a:gdLst/>
              <a:ahLst/>
              <a:cxnLst/>
              <a:rect l="l" t="t" r="r" b="b"/>
              <a:pathLst>
                <a:path w="204" h="72" extrusionOk="0">
                  <a:moveTo>
                    <a:pt x="204" y="13"/>
                  </a:moveTo>
                  <a:lnTo>
                    <a:pt x="4" y="72"/>
                  </a:lnTo>
                  <a:lnTo>
                    <a:pt x="0" y="59"/>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91" name="Google Shape;2091;p40"/>
            <p:cNvSpPr/>
            <p:nvPr/>
          </p:nvSpPr>
          <p:spPr>
            <a:xfrm rot="6331355">
              <a:off x="-209607" y="5031542"/>
              <a:ext cx="194164" cy="63678"/>
            </a:xfrm>
            <a:custGeom>
              <a:avLst/>
              <a:gdLst/>
              <a:ahLst/>
              <a:cxnLst/>
              <a:rect l="l" t="t" r="r" b="b"/>
              <a:pathLst>
                <a:path w="186" h="61" extrusionOk="0">
                  <a:moveTo>
                    <a:pt x="184" y="0"/>
                  </a:moveTo>
                  <a:cubicBezTo>
                    <a:pt x="185" y="2"/>
                    <a:pt x="185" y="4"/>
                    <a:pt x="186" y="6"/>
                  </a:cubicBezTo>
                  <a:lnTo>
                    <a:pt x="2" y="61"/>
                  </a:lnTo>
                  <a:cubicBezTo>
                    <a:pt x="2" y="59"/>
                    <a:pt x="1" y="56"/>
                    <a:pt x="0" y="54"/>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92" name="Google Shape;2092;p40"/>
            <p:cNvSpPr/>
            <p:nvPr/>
          </p:nvSpPr>
          <p:spPr>
            <a:xfrm rot="6331355">
              <a:off x="-293049" y="4963729"/>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6"/>
                    <a:pt x="221" y="35"/>
                  </a:cubicBezTo>
                  <a:cubicBezTo>
                    <a:pt x="217" y="22"/>
                    <a:pt x="211" y="10"/>
                    <a:pt x="204" y="0"/>
                  </a:cubicBezTo>
                  <a:cubicBezTo>
                    <a:pt x="221" y="16"/>
                    <a:pt x="235"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93" name="Google Shape;2093;p40"/>
            <p:cNvSpPr/>
            <p:nvPr/>
          </p:nvSpPr>
          <p:spPr>
            <a:xfrm rot="6331355">
              <a:off x="-168497" y="4945090"/>
              <a:ext cx="211910" cy="200428"/>
            </a:xfrm>
            <a:custGeom>
              <a:avLst/>
              <a:gdLst/>
              <a:ahLst/>
              <a:cxnLst/>
              <a:rect l="l" t="t" r="r" b="b"/>
              <a:pathLst>
                <a:path w="203" h="192" extrusionOk="0">
                  <a:moveTo>
                    <a:pt x="5" y="142"/>
                  </a:moveTo>
                  <a:cubicBezTo>
                    <a:pt x="-12" y="84"/>
                    <a:pt x="21" y="22"/>
                    <a:pt x="80" y="5"/>
                  </a:cubicBezTo>
                  <a:cubicBezTo>
                    <a:pt x="127" y="-9"/>
                    <a:pt x="177" y="11"/>
                    <a:pt x="203" y="50"/>
                  </a:cubicBezTo>
                  <a:cubicBezTo>
                    <a:pt x="176" y="24"/>
                    <a:pt x="136" y="14"/>
                    <a:pt x="97" y="25"/>
                  </a:cubicBezTo>
                  <a:cubicBezTo>
                    <a:pt x="38" y="42"/>
                    <a:pt x="5" y="104"/>
                    <a:pt x="22" y="163"/>
                  </a:cubicBezTo>
                  <a:cubicBezTo>
                    <a:pt x="25" y="173"/>
                    <a:pt x="30" y="183"/>
                    <a:pt x="36" y="192"/>
                  </a:cubicBezTo>
                  <a:cubicBezTo>
                    <a:pt x="22"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94" name="Google Shape;2094;p40"/>
            <p:cNvSpPr/>
            <p:nvPr/>
          </p:nvSpPr>
          <p:spPr>
            <a:xfrm rot="6331355">
              <a:off x="-96290" y="3924370"/>
              <a:ext cx="1034498" cy="1225531"/>
            </a:xfrm>
            <a:custGeom>
              <a:avLst/>
              <a:gdLst/>
              <a:ahLst/>
              <a:cxnLst/>
              <a:rect l="l" t="t" r="r" b="b"/>
              <a:pathLst>
                <a:path w="991" h="1174" extrusionOk="0">
                  <a:moveTo>
                    <a:pt x="0" y="0"/>
                  </a:moveTo>
                  <a:lnTo>
                    <a:pt x="991" y="1174"/>
                  </a:lnTo>
                  <a:cubicBezTo>
                    <a:pt x="991" y="1174"/>
                    <a:pt x="181" y="6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2519526" y="624469"/>
            <a:ext cx="4046332" cy="4065693"/>
          </a:xfrm>
          <a:prstGeom prst="rect">
            <a:avLst/>
          </a:prstGeom>
          <a:ln>
            <a:noFill/>
          </a:ln>
          <a:effectLst>
            <a:outerShdw blurRad="292100" dist="139700" dir="2700000" algn="tl" rotWithShape="0">
              <a:srgbClr val="333333">
                <a:alpha val="65000"/>
              </a:srgbClr>
            </a:outerShdw>
          </a:effectLst>
        </p:spPr>
      </p:pic>
      <p:grpSp>
        <p:nvGrpSpPr>
          <p:cNvPr id="10" name="Google Shape;2013;p40"/>
          <p:cNvGrpSpPr/>
          <p:nvPr/>
        </p:nvGrpSpPr>
        <p:grpSpPr>
          <a:xfrm rot="10564095" flipH="1">
            <a:off x="-319952" y="4083577"/>
            <a:ext cx="1429919" cy="1352337"/>
            <a:chOff x="-800109" y="3421521"/>
            <a:chExt cx="3068580" cy="3304772"/>
          </a:xfrm>
        </p:grpSpPr>
        <p:sp>
          <p:nvSpPr>
            <p:cNvPr id="11" name="Google Shape;2014;p40"/>
            <p:cNvSpPr/>
            <p:nvPr/>
          </p:nvSpPr>
          <p:spPr>
            <a:xfrm>
              <a:off x="-648165" y="3541695"/>
              <a:ext cx="2916636" cy="3184599"/>
            </a:xfrm>
            <a:custGeom>
              <a:avLst/>
              <a:gdLst/>
              <a:ahLst/>
              <a:cxnLst/>
              <a:rect l="l" t="t" r="r" b="b"/>
              <a:pathLst>
                <a:path w="4223" h="4611" extrusionOk="0">
                  <a:moveTo>
                    <a:pt x="978" y="3788"/>
                  </a:moveTo>
                  <a:cubicBezTo>
                    <a:pt x="908" y="3990"/>
                    <a:pt x="835" y="4153"/>
                    <a:pt x="761" y="4272"/>
                  </a:cubicBezTo>
                  <a:cubicBezTo>
                    <a:pt x="683" y="4397"/>
                    <a:pt x="604" y="4474"/>
                    <a:pt x="526" y="4501"/>
                  </a:cubicBezTo>
                  <a:cubicBezTo>
                    <a:pt x="435" y="4533"/>
                    <a:pt x="341" y="4497"/>
                    <a:pt x="238" y="4391"/>
                  </a:cubicBezTo>
                  <a:cubicBezTo>
                    <a:pt x="223" y="4376"/>
                    <a:pt x="210" y="4361"/>
                    <a:pt x="198" y="4345"/>
                  </a:cubicBezTo>
                  <a:cubicBezTo>
                    <a:pt x="111" y="4237"/>
                    <a:pt x="81" y="4119"/>
                    <a:pt x="106" y="3987"/>
                  </a:cubicBezTo>
                  <a:cubicBezTo>
                    <a:pt x="167" y="3668"/>
                    <a:pt x="555" y="3272"/>
                    <a:pt x="1229" y="2838"/>
                  </a:cubicBezTo>
                  <a:cubicBezTo>
                    <a:pt x="1150" y="3215"/>
                    <a:pt x="1066" y="3534"/>
                    <a:pt x="978" y="3788"/>
                  </a:cubicBezTo>
                  <a:moveTo>
                    <a:pt x="4141" y="1156"/>
                  </a:moveTo>
                  <a:lnTo>
                    <a:pt x="4156" y="1143"/>
                  </a:lnTo>
                  <a:cubicBezTo>
                    <a:pt x="4168" y="1134"/>
                    <a:pt x="4172" y="1119"/>
                    <a:pt x="4167" y="1107"/>
                  </a:cubicBezTo>
                  <a:lnTo>
                    <a:pt x="4126" y="1022"/>
                  </a:lnTo>
                  <a:cubicBezTo>
                    <a:pt x="4118" y="1007"/>
                    <a:pt x="4096" y="1003"/>
                    <a:pt x="4081" y="1015"/>
                  </a:cubicBezTo>
                  <a:lnTo>
                    <a:pt x="3980" y="1096"/>
                  </a:lnTo>
                  <a:cubicBezTo>
                    <a:pt x="3964" y="1109"/>
                    <a:pt x="3963" y="1130"/>
                    <a:pt x="3976" y="1141"/>
                  </a:cubicBezTo>
                  <a:lnTo>
                    <a:pt x="4050" y="1200"/>
                  </a:lnTo>
                  <a:cubicBezTo>
                    <a:pt x="4060" y="1208"/>
                    <a:pt x="4076" y="1208"/>
                    <a:pt x="4087" y="1198"/>
                  </a:cubicBezTo>
                  <a:lnTo>
                    <a:pt x="4101" y="1187"/>
                  </a:lnTo>
                  <a:cubicBezTo>
                    <a:pt x="4161" y="1289"/>
                    <a:pt x="4184" y="1407"/>
                    <a:pt x="4167" y="1526"/>
                  </a:cubicBezTo>
                  <a:cubicBezTo>
                    <a:pt x="4147" y="1671"/>
                    <a:pt x="4070" y="1798"/>
                    <a:pt x="3951" y="1882"/>
                  </a:cubicBezTo>
                  <a:lnTo>
                    <a:pt x="3454" y="2236"/>
                  </a:lnTo>
                  <a:cubicBezTo>
                    <a:pt x="3439" y="2229"/>
                    <a:pt x="3421" y="2230"/>
                    <a:pt x="3406" y="2241"/>
                  </a:cubicBezTo>
                  <a:cubicBezTo>
                    <a:pt x="3101" y="2458"/>
                    <a:pt x="2679" y="2398"/>
                    <a:pt x="2446" y="2106"/>
                  </a:cubicBezTo>
                  <a:cubicBezTo>
                    <a:pt x="2213" y="1813"/>
                    <a:pt x="2249" y="1390"/>
                    <a:pt x="2529" y="1141"/>
                  </a:cubicBezTo>
                  <a:cubicBezTo>
                    <a:pt x="2542" y="1130"/>
                    <a:pt x="2548" y="1112"/>
                    <a:pt x="2545" y="1096"/>
                  </a:cubicBezTo>
                  <a:lnTo>
                    <a:pt x="3001" y="692"/>
                  </a:lnTo>
                  <a:cubicBezTo>
                    <a:pt x="3110" y="594"/>
                    <a:pt x="3251" y="548"/>
                    <a:pt x="3397" y="560"/>
                  </a:cubicBezTo>
                  <a:cubicBezTo>
                    <a:pt x="3517" y="571"/>
                    <a:pt x="3627" y="620"/>
                    <a:pt x="3713" y="701"/>
                  </a:cubicBezTo>
                  <a:lnTo>
                    <a:pt x="3699" y="712"/>
                  </a:lnTo>
                  <a:cubicBezTo>
                    <a:pt x="3687" y="721"/>
                    <a:pt x="3683" y="736"/>
                    <a:pt x="3689" y="748"/>
                  </a:cubicBezTo>
                  <a:lnTo>
                    <a:pt x="3730" y="832"/>
                  </a:lnTo>
                  <a:cubicBezTo>
                    <a:pt x="3738" y="848"/>
                    <a:pt x="3759" y="852"/>
                    <a:pt x="3774" y="839"/>
                  </a:cubicBezTo>
                  <a:lnTo>
                    <a:pt x="3876" y="759"/>
                  </a:lnTo>
                  <a:cubicBezTo>
                    <a:pt x="3891" y="746"/>
                    <a:pt x="3893" y="725"/>
                    <a:pt x="3879" y="714"/>
                  </a:cubicBezTo>
                  <a:lnTo>
                    <a:pt x="3806" y="655"/>
                  </a:lnTo>
                  <a:cubicBezTo>
                    <a:pt x="3796" y="647"/>
                    <a:pt x="3780" y="647"/>
                    <a:pt x="3768" y="657"/>
                  </a:cubicBezTo>
                  <a:lnTo>
                    <a:pt x="3752" y="669"/>
                  </a:lnTo>
                  <a:cubicBezTo>
                    <a:pt x="3658" y="578"/>
                    <a:pt x="3535" y="522"/>
                    <a:pt x="3401" y="510"/>
                  </a:cubicBezTo>
                  <a:cubicBezTo>
                    <a:pt x="3383" y="509"/>
                    <a:pt x="3366" y="508"/>
                    <a:pt x="3349" y="508"/>
                  </a:cubicBezTo>
                  <a:cubicBezTo>
                    <a:pt x="3208" y="509"/>
                    <a:pt x="3074" y="559"/>
                    <a:pt x="2967" y="654"/>
                  </a:cubicBezTo>
                  <a:lnTo>
                    <a:pt x="2511" y="1058"/>
                  </a:lnTo>
                  <a:cubicBezTo>
                    <a:pt x="2495" y="1053"/>
                    <a:pt x="2477" y="1057"/>
                    <a:pt x="2464" y="1069"/>
                  </a:cubicBezTo>
                  <a:cubicBezTo>
                    <a:pt x="2161" y="1337"/>
                    <a:pt x="2108" y="1787"/>
                    <a:pt x="2333" y="2117"/>
                  </a:cubicBezTo>
                  <a:cubicBezTo>
                    <a:pt x="2191" y="2184"/>
                    <a:pt x="1793" y="2378"/>
                    <a:pt x="1370" y="2635"/>
                  </a:cubicBezTo>
                  <a:cubicBezTo>
                    <a:pt x="1383" y="2569"/>
                    <a:pt x="1395" y="2501"/>
                    <a:pt x="1408" y="2431"/>
                  </a:cubicBezTo>
                  <a:cubicBezTo>
                    <a:pt x="1505" y="1891"/>
                    <a:pt x="1575" y="1357"/>
                    <a:pt x="1617" y="988"/>
                  </a:cubicBezTo>
                  <a:cubicBezTo>
                    <a:pt x="1727" y="989"/>
                    <a:pt x="1836" y="954"/>
                    <a:pt x="1929" y="881"/>
                  </a:cubicBezTo>
                  <a:cubicBezTo>
                    <a:pt x="2142" y="711"/>
                    <a:pt x="2178" y="400"/>
                    <a:pt x="2007" y="186"/>
                  </a:cubicBezTo>
                  <a:cubicBezTo>
                    <a:pt x="1837" y="-27"/>
                    <a:pt x="1526" y="-62"/>
                    <a:pt x="1312" y="108"/>
                  </a:cubicBezTo>
                  <a:cubicBezTo>
                    <a:pt x="1098" y="278"/>
                    <a:pt x="1063" y="588"/>
                    <a:pt x="1233" y="802"/>
                  </a:cubicBezTo>
                  <a:cubicBezTo>
                    <a:pt x="1308" y="896"/>
                    <a:pt x="1411" y="955"/>
                    <a:pt x="1520" y="978"/>
                  </a:cubicBezTo>
                  <a:cubicBezTo>
                    <a:pt x="1477" y="1346"/>
                    <a:pt x="1408" y="1877"/>
                    <a:pt x="1311" y="2414"/>
                  </a:cubicBezTo>
                  <a:cubicBezTo>
                    <a:pt x="1293" y="2515"/>
                    <a:pt x="1275" y="2612"/>
                    <a:pt x="1256" y="2705"/>
                  </a:cubicBezTo>
                  <a:cubicBezTo>
                    <a:pt x="929" y="2910"/>
                    <a:pt x="662" y="3109"/>
                    <a:pt x="460" y="3297"/>
                  </a:cubicBezTo>
                  <a:cubicBezTo>
                    <a:pt x="200" y="3539"/>
                    <a:pt x="49" y="3765"/>
                    <a:pt x="10" y="3969"/>
                  </a:cubicBezTo>
                  <a:cubicBezTo>
                    <a:pt x="-20" y="4129"/>
                    <a:pt x="17" y="4276"/>
                    <a:pt x="122" y="4407"/>
                  </a:cubicBezTo>
                  <a:cubicBezTo>
                    <a:pt x="136" y="4425"/>
                    <a:pt x="151" y="4442"/>
                    <a:pt x="167" y="4459"/>
                  </a:cubicBezTo>
                  <a:cubicBezTo>
                    <a:pt x="298" y="4594"/>
                    <a:pt x="430" y="4639"/>
                    <a:pt x="559" y="4593"/>
                  </a:cubicBezTo>
                  <a:cubicBezTo>
                    <a:pt x="746" y="4528"/>
                    <a:pt x="913" y="4274"/>
                    <a:pt x="1070" y="3820"/>
                  </a:cubicBezTo>
                  <a:cubicBezTo>
                    <a:pt x="1167" y="3541"/>
                    <a:pt x="1259" y="3187"/>
                    <a:pt x="1344" y="2765"/>
                  </a:cubicBezTo>
                  <a:cubicBezTo>
                    <a:pt x="1814" y="2474"/>
                    <a:pt x="2269" y="2255"/>
                    <a:pt x="2394" y="2196"/>
                  </a:cubicBezTo>
                  <a:cubicBezTo>
                    <a:pt x="2664" y="2503"/>
                    <a:pt x="3126" y="2560"/>
                    <a:pt x="3463" y="2320"/>
                  </a:cubicBezTo>
                  <a:cubicBezTo>
                    <a:pt x="3477" y="2310"/>
                    <a:pt x="3485" y="2293"/>
                    <a:pt x="3483" y="2277"/>
                  </a:cubicBezTo>
                  <a:lnTo>
                    <a:pt x="3980" y="1923"/>
                  </a:lnTo>
                  <a:cubicBezTo>
                    <a:pt x="4111" y="1830"/>
                    <a:pt x="4195" y="1692"/>
                    <a:pt x="4217" y="1533"/>
                  </a:cubicBezTo>
                  <a:cubicBezTo>
                    <a:pt x="4236" y="1400"/>
                    <a:pt x="4209" y="1269"/>
                    <a:pt x="4141" y="115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12" name="Google Shape;2015;p40"/>
            <p:cNvSpPr/>
            <p:nvPr/>
          </p:nvSpPr>
          <p:spPr>
            <a:xfrm>
              <a:off x="135038" y="3421521"/>
              <a:ext cx="683748" cy="682365"/>
            </a:xfrm>
            <a:custGeom>
              <a:avLst/>
              <a:gdLst/>
              <a:ahLst/>
              <a:cxnLst/>
              <a:rect l="l" t="t" r="r" b="b"/>
              <a:pathLst>
                <a:path w="990" h="988" extrusionOk="0">
                  <a:moveTo>
                    <a:pt x="778" y="899"/>
                  </a:moveTo>
                  <a:cubicBezTo>
                    <a:pt x="554" y="1055"/>
                    <a:pt x="245" y="1000"/>
                    <a:pt x="89" y="776"/>
                  </a:cubicBezTo>
                  <a:cubicBezTo>
                    <a:pt x="-67" y="552"/>
                    <a:pt x="-12" y="244"/>
                    <a:pt x="212" y="88"/>
                  </a:cubicBezTo>
                  <a:cubicBezTo>
                    <a:pt x="436" y="-67"/>
                    <a:pt x="745" y="-12"/>
                    <a:pt x="901" y="211"/>
                  </a:cubicBezTo>
                  <a:cubicBezTo>
                    <a:pt x="1057" y="435"/>
                    <a:pt x="1002" y="743"/>
                    <a:pt x="778" y="8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2016;p40"/>
            <p:cNvSpPr/>
            <p:nvPr/>
          </p:nvSpPr>
          <p:spPr>
            <a:xfrm>
              <a:off x="155067" y="3441550"/>
              <a:ext cx="643690" cy="642307"/>
            </a:xfrm>
            <a:custGeom>
              <a:avLst/>
              <a:gdLst/>
              <a:ahLst/>
              <a:cxnLst/>
              <a:rect l="l" t="t" r="r" b="b"/>
              <a:pathLst>
                <a:path w="932" h="930" extrusionOk="0">
                  <a:moveTo>
                    <a:pt x="732" y="846"/>
                  </a:moveTo>
                  <a:cubicBezTo>
                    <a:pt x="521" y="993"/>
                    <a:pt x="231" y="941"/>
                    <a:pt x="84" y="730"/>
                  </a:cubicBezTo>
                  <a:cubicBezTo>
                    <a:pt x="-63" y="520"/>
                    <a:pt x="-11" y="230"/>
                    <a:pt x="200" y="83"/>
                  </a:cubicBezTo>
                  <a:cubicBezTo>
                    <a:pt x="411" y="-64"/>
                    <a:pt x="701" y="-12"/>
                    <a:pt x="848" y="199"/>
                  </a:cubicBezTo>
                  <a:cubicBezTo>
                    <a:pt x="995" y="410"/>
                    <a:pt x="943" y="699"/>
                    <a:pt x="732" y="84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 name="Google Shape;2017;p40"/>
            <p:cNvSpPr/>
            <p:nvPr/>
          </p:nvSpPr>
          <p:spPr>
            <a:xfrm>
              <a:off x="189600" y="3475392"/>
              <a:ext cx="574625" cy="573932"/>
            </a:xfrm>
            <a:custGeom>
              <a:avLst/>
              <a:gdLst/>
              <a:ahLst/>
              <a:cxnLst/>
              <a:rect l="l" t="t" r="r" b="b"/>
              <a:pathLst>
                <a:path w="832" h="831" extrusionOk="0">
                  <a:moveTo>
                    <a:pt x="654" y="757"/>
                  </a:moveTo>
                  <a:cubicBezTo>
                    <a:pt x="465" y="888"/>
                    <a:pt x="206" y="841"/>
                    <a:pt x="74" y="653"/>
                  </a:cubicBezTo>
                  <a:cubicBezTo>
                    <a:pt x="-57" y="465"/>
                    <a:pt x="-11" y="206"/>
                    <a:pt x="178" y="75"/>
                  </a:cubicBezTo>
                  <a:cubicBezTo>
                    <a:pt x="367" y="-57"/>
                    <a:pt x="626" y="-10"/>
                    <a:pt x="758" y="178"/>
                  </a:cubicBezTo>
                  <a:cubicBezTo>
                    <a:pt x="889" y="366"/>
                    <a:pt x="842" y="625"/>
                    <a:pt x="654" y="75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 name="Google Shape;2018;p40"/>
            <p:cNvSpPr/>
            <p:nvPr/>
          </p:nvSpPr>
          <p:spPr>
            <a:xfrm>
              <a:off x="190981" y="3527191"/>
              <a:ext cx="285931" cy="235513"/>
            </a:xfrm>
            <a:custGeom>
              <a:avLst/>
              <a:gdLst/>
              <a:ahLst/>
              <a:cxnLst/>
              <a:rect l="l" t="t" r="r" b="b"/>
              <a:pathLst>
                <a:path w="414" h="341" extrusionOk="0">
                  <a:moveTo>
                    <a:pt x="414" y="341"/>
                  </a:moveTo>
                  <a:lnTo>
                    <a:pt x="0" y="299"/>
                  </a:lnTo>
                  <a:cubicBezTo>
                    <a:pt x="12" y="182"/>
                    <a:pt x="73" y="72"/>
                    <a:pt x="176" y="0"/>
                  </a:cubicBezTo>
                  <a:lnTo>
                    <a:pt x="414" y="34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2019;p40"/>
            <p:cNvSpPr/>
            <p:nvPr/>
          </p:nvSpPr>
          <p:spPr>
            <a:xfrm>
              <a:off x="476912" y="3762704"/>
              <a:ext cx="285931" cy="235513"/>
            </a:xfrm>
            <a:custGeom>
              <a:avLst/>
              <a:gdLst/>
              <a:ahLst/>
              <a:cxnLst/>
              <a:rect l="l" t="t" r="r" b="b"/>
              <a:pathLst>
                <a:path w="414" h="341" extrusionOk="0">
                  <a:moveTo>
                    <a:pt x="238" y="341"/>
                  </a:moveTo>
                  <a:lnTo>
                    <a:pt x="0" y="0"/>
                  </a:lnTo>
                  <a:lnTo>
                    <a:pt x="414" y="42"/>
                  </a:lnTo>
                  <a:cubicBezTo>
                    <a:pt x="402" y="158"/>
                    <a:pt x="341" y="268"/>
                    <a:pt x="238" y="34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Google Shape;2020;p40"/>
            <p:cNvSpPr/>
            <p:nvPr/>
          </p:nvSpPr>
          <p:spPr>
            <a:xfrm>
              <a:off x="836053" y="3847654"/>
              <a:ext cx="1393051" cy="1321218"/>
            </a:xfrm>
            <a:custGeom>
              <a:avLst/>
              <a:gdLst/>
              <a:ahLst/>
              <a:cxnLst/>
              <a:rect l="l" t="t" r="r" b="b"/>
              <a:pathLst>
                <a:path w="2017" h="1913" extrusionOk="0">
                  <a:moveTo>
                    <a:pt x="1204" y="1"/>
                  </a:moveTo>
                  <a:cubicBezTo>
                    <a:pt x="1221" y="3"/>
                    <a:pt x="1239" y="5"/>
                    <a:pt x="1256" y="7"/>
                  </a:cubicBezTo>
                  <a:cubicBezTo>
                    <a:pt x="1415" y="31"/>
                    <a:pt x="1552" y="117"/>
                    <a:pt x="1644" y="248"/>
                  </a:cubicBezTo>
                  <a:cubicBezTo>
                    <a:pt x="1652" y="259"/>
                    <a:pt x="1649" y="275"/>
                    <a:pt x="1638" y="283"/>
                  </a:cubicBezTo>
                  <a:cubicBezTo>
                    <a:pt x="1626" y="291"/>
                    <a:pt x="1611" y="288"/>
                    <a:pt x="1603" y="277"/>
                  </a:cubicBezTo>
                  <a:cubicBezTo>
                    <a:pt x="1519" y="157"/>
                    <a:pt x="1393" y="79"/>
                    <a:pt x="1248" y="57"/>
                  </a:cubicBezTo>
                  <a:cubicBezTo>
                    <a:pt x="1104" y="35"/>
                    <a:pt x="960" y="72"/>
                    <a:pt x="845" y="162"/>
                  </a:cubicBezTo>
                  <a:lnTo>
                    <a:pt x="331" y="562"/>
                  </a:lnTo>
                  <a:cubicBezTo>
                    <a:pt x="25" y="800"/>
                    <a:pt x="-41" y="1234"/>
                    <a:pt x="181" y="1551"/>
                  </a:cubicBezTo>
                  <a:cubicBezTo>
                    <a:pt x="402" y="1869"/>
                    <a:pt x="833" y="1958"/>
                    <a:pt x="1162" y="1754"/>
                  </a:cubicBezTo>
                  <a:lnTo>
                    <a:pt x="1716" y="1412"/>
                  </a:lnTo>
                  <a:cubicBezTo>
                    <a:pt x="1841" y="1335"/>
                    <a:pt x="1926" y="1213"/>
                    <a:pt x="1955" y="1070"/>
                  </a:cubicBezTo>
                  <a:cubicBezTo>
                    <a:pt x="1985" y="927"/>
                    <a:pt x="1955" y="782"/>
                    <a:pt x="1872" y="662"/>
                  </a:cubicBezTo>
                  <a:cubicBezTo>
                    <a:pt x="1864" y="651"/>
                    <a:pt x="1866" y="635"/>
                    <a:pt x="1878" y="627"/>
                  </a:cubicBezTo>
                  <a:cubicBezTo>
                    <a:pt x="1889" y="619"/>
                    <a:pt x="1905" y="622"/>
                    <a:pt x="1913" y="634"/>
                  </a:cubicBezTo>
                  <a:cubicBezTo>
                    <a:pt x="2005" y="765"/>
                    <a:pt x="2037" y="924"/>
                    <a:pt x="2005" y="1080"/>
                  </a:cubicBezTo>
                  <a:cubicBezTo>
                    <a:pt x="1972" y="1237"/>
                    <a:pt x="1879" y="1370"/>
                    <a:pt x="1743" y="1454"/>
                  </a:cubicBezTo>
                  <a:lnTo>
                    <a:pt x="1188" y="1797"/>
                  </a:lnTo>
                  <a:cubicBezTo>
                    <a:pt x="837" y="2015"/>
                    <a:pt x="376" y="1919"/>
                    <a:pt x="139" y="1580"/>
                  </a:cubicBezTo>
                  <a:cubicBezTo>
                    <a:pt x="-97" y="1241"/>
                    <a:pt x="-27" y="777"/>
                    <a:pt x="300" y="523"/>
                  </a:cubicBezTo>
                  <a:lnTo>
                    <a:pt x="814" y="123"/>
                  </a:lnTo>
                  <a:cubicBezTo>
                    <a:pt x="926" y="35"/>
                    <a:pt x="1063" y="-7"/>
                    <a:pt x="1204" y="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 name="Google Shape;2021;p40"/>
            <p:cNvSpPr/>
            <p:nvPr/>
          </p:nvSpPr>
          <p:spPr>
            <a:xfrm>
              <a:off x="845722" y="3858014"/>
              <a:ext cx="1373713" cy="1301189"/>
            </a:xfrm>
            <a:custGeom>
              <a:avLst/>
              <a:gdLst/>
              <a:ahLst/>
              <a:cxnLst/>
              <a:rect l="l" t="t" r="r" b="b"/>
              <a:pathLst>
                <a:path w="1989" h="1884" extrusionOk="0">
                  <a:moveTo>
                    <a:pt x="1189" y="1"/>
                  </a:moveTo>
                  <a:cubicBezTo>
                    <a:pt x="1206" y="2"/>
                    <a:pt x="1223" y="3"/>
                    <a:pt x="1240" y="6"/>
                  </a:cubicBezTo>
                  <a:cubicBezTo>
                    <a:pt x="1394" y="29"/>
                    <a:pt x="1529" y="113"/>
                    <a:pt x="1618" y="241"/>
                  </a:cubicBezTo>
                  <a:cubicBezTo>
                    <a:pt x="1622" y="246"/>
                    <a:pt x="1621" y="253"/>
                    <a:pt x="1616" y="256"/>
                  </a:cubicBezTo>
                  <a:cubicBezTo>
                    <a:pt x="1611" y="260"/>
                    <a:pt x="1604" y="259"/>
                    <a:pt x="1600" y="254"/>
                  </a:cubicBezTo>
                  <a:cubicBezTo>
                    <a:pt x="1514" y="130"/>
                    <a:pt x="1385" y="50"/>
                    <a:pt x="1236" y="28"/>
                  </a:cubicBezTo>
                  <a:cubicBezTo>
                    <a:pt x="1088" y="5"/>
                    <a:pt x="941" y="44"/>
                    <a:pt x="822" y="136"/>
                  </a:cubicBezTo>
                  <a:lnTo>
                    <a:pt x="308" y="536"/>
                  </a:lnTo>
                  <a:cubicBezTo>
                    <a:pt x="-3" y="778"/>
                    <a:pt x="-71" y="1221"/>
                    <a:pt x="155" y="1545"/>
                  </a:cubicBezTo>
                  <a:cubicBezTo>
                    <a:pt x="380" y="1868"/>
                    <a:pt x="820" y="1959"/>
                    <a:pt x="1155" y="1751"/>
                  </a:cubicBezTo>
                  <a:lnTo>
                    <a:pt x="1710" y="1409"/>
                  </a:lnTo>
                  <a:cubicBezTo>
                    <a:pt x="1838" y="1330"/>
                    <a:pt x="1925" y="1205"/>
                    <a:pt x="1955" y="1058"/>
                  </a:cubicBezTo>
                  <a:cubicBezTo>
                    <a:pt x="1986" y="911"/>
                    <a:pt x="1955" y="762"/>
                    <a:pt x="1869" y="639"/>
                  </a:cubicBezTo>
                  <a:cubicBezTo>
                    <a:pt x="1866" y="634"/>
                    <a:pt x="1867" y="627"/>
                    <a:pt x="1872" y="624"/>
                  </a:cubicBezTo>
                  <a:cubicBezTo>
                    <a:pt x="1877" y="620"/>
                    <a:pt x="1884" y="622"/>
                    <a:pt x="1887" y="627"/>
                  </a:cubicBezTo>
                  <a:cubicBezTo>
                    <a:pt x="1977" y="755"/>
                    <a:pt x="2009" y="910"/>
                    <a:pt x="1977" y="1063"/>
                  </a:cubicBezTo>
                  <a:cubicBezTo>
                    <a:pt x="1945" y="1216"/>
                    <a:pt x="1854" y="1345"/>
                    <a:pt x="1721" y="1427"/>
                  </a:cubicBezTo>
                  <a:lnTo>
                    <a:pt x="1167" y="1770"/>
                  </a:lnTo>
                  <a:cubicBezTo>
                    <a:pt x="822" y="1984"/>
                    <a:pt x="369" y="1890"/>
                    <a:pt x="137" y="1557"/>
                  </a:cubicBezTo>
                  <a:cubicBezTo>
                    <a:pt x="-95" y="1224"/>
                    <a:pt x="-26" y="768"/>
                    <a:pt x="294" y="519"/>
                  </a:cubicBezTo>
                  <a:lnTo>
                    <a:pt x="809" y="119"/>
                  </a:lnTo>
                  <a:cubicBezTo>
                    <a:pt x="918" y="33"/>
                    <a:pt x="1052" y="-8"/>
                    <a:pt x="1189" y="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2022;p40"/>
            <p:cNvSpPr/>
            <p:nvPr/>
          </p:nvSpPr>
          <p:spPr>
            <a:xfrm>
              <a:off x="342234" y="3663250"/>
              <a:ext cx="290075" cy="289383"/>
            </a:xfrm>
            <a:custGeom>
              <a:avLst/>
              <a:gdLst/>
              <a:ahLst/>
              <a:cxnLst/>
              <a:rect l="l" t="t" r="r" b="b"/>
              <a:pathLst>
                <a:path w="420" h="419" extrusionOk="0">
                  <a:moveTo>
                    <a:pt x="330" y="382"/>
                  </a:moveTo>
                  <a:cubicBezTo>
                    <a:pt x="235" y="448"/>
                    <a:pt x="104" y="425"/>
                    <a:pt x="38" y="330"/>
                  </a:cubicBezTo>
                  <a:cubicBezTo>
                    <a:pt x="-29" y="234"/>
                    <a:pt x="-5" y="104"/>
                    <a:pt x="90" y="38"/>
                  </a:cubicBezTo>
                  <a:cubicBezTo>
                    <a:pt x="185" y="-29"/>
                    <a:pt x="316" y="-5"/>
                    <a:pt x="382" y="90"/>
                  </a:cubicBezTo>
                  <a:cubicBezTo>
                    <a:pt x="449" y="185"/>
                    <a:pt x="425" y="316"/>
                    <a:pt x="330" y="38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0" name="Google Shape;2023;p40"/>
            <p:cNvSpPr/>
            <p:nvPr/>
          </p:nvSpPr>
          <p:spPr>
            <a:xfrm>
              <a:off x="-800109" y="3728862"/>
              <a:ext cx="2481523" cy="2819934"/>
            </a:xfrm>
            <a:custGeom>
              <a:avLst/>
              <a:gdLst/>
              <a:ahLst/>
              <a:cxnLst/>
              <a:rect l="l" t="t" r="r" b="b"/>
              <a:pathLst>
                <a:path w="3593" h="4083" extrusionOk="0">
                  <a:moveTo>
                    <a:pt x="995" y="3294"/>
                  </a:moveTo>
                  <a:cubicBezTo>
                    <a:pt x="912" y="3492"/>
                    <a:pt x="829" y="3650"/>
                    <a:pt x="747" y="3764"/>
                  </a:cubicBezTo>
                  <a:cubicBezTo>
                    <a:pt x="662" y="3883"/>
                    <a:pt x="578" y="3955"/>
                    <a:pt x="499" y="3977"/>
                  </a:cubicBezTo>
                  <a:cubicBezTo>
                    <a:pt x="406" y="4003"/>
                    <a:pt x="314" y="3961"/>
                    <a:pt x="218" y="3848"/>
                  </a:cubicBezTo>
                  <a:cubicBezTo>
                    <a:pt x="205" y="3832"/>
                    <a:pt x="192" y="3817"/>
                    <a:pt x="181" y="3801"/>
                  </a:cubicBezTo>
                  <a:cubicBezTo>
                    <a:pt x="102" y="3687"/>
                    <a:pt x="79" y="3567"/>
                    <a:pt x="113" y="3437"/>
                  </a:cubicBezTo>
                  <a:cubicBezTo>
                    <a:pt x="194" y="3123"/>
                    <a:pt x="606" y="2752"/>
                    <a:pt x="1308" y="2362"/>
                  </a:cubicBezTo>
                  <a:cubicBezTo>
                    <a:pt x="1204" y="2734"/>
                    <a:pt x="1100" y="3046"/>
                    <a:pt x="995" y="3294"/>
                  </a:cubicBezTo>
                  <a:moveTo>
                    <a:pt x="3570" y="1989"/>
                  </a:moveTo>
                  <a:cubicBezTo>
                    <a:pt x="3593" y="1975"/>
                    <a:pt x="3600" y="1945"/>
                    <a:pt x="3586" y="1922"/>
                  </a:cubicBezTo>
                  <a:cubicBezTo>
                    <a:pt x="3572" y="1899"/>
                    <a:pt x="3541" y="1892"/>
                    <a:pt x="3519" y="1906"/>
                  </a:cubicBezTo>
                  <a:cubicBezTo>
                    <a:pt x="3200" y="2103"/>
                    <a:pt x="2783" y="2017"/>
                    <a:pt x="2569" y="1710"/>
                  </a:cubicBezTo>
                  <a:cubicBezTo>
                    <a:pt x="2355" y="1403"/>
                    <a:pt x="2419" y="983"/>
                    <a:pt x="2714" y="753"/>
                  </a:cubicBezTo>
                  <a:cubicBezTo>
                    <a:pt x="2736" y="736"/>
                    <a:pt x="2739" y="705"/>
                    <a:pt x="2723" y="684"/>
                  </a:cubicBezTo>
                  <a:cubicBezTo>
                    <a:pt x="2706" y="663"/>
                    <a:pt x="2675" y="659"/>
                    <a:pt x="2654" y="676"/>
                  </a:cubicBezTo>
                  <a:cubicBezTo>
                    <a:pt x="2334" y="925"/>
                    <a:pt x="2253" y="1370"/>
                    <a:pt x="2456" y="1714"/>
                  </a:cubicBezTo>
                  <a:cubicBezTo>
                    <a:pt x="2310" y="1772"/>
                    <a:pt x="1900" y="1940"/>
                    <a:pt x="1461" y="2169"/>
                  </a:cubicBezTo>
                  <a:cubicBezTo>
                    <a:pt x="1478" y="2103"/>
                    <a:pt x="1495" y="2037"/>
                    <a:pt x="1512" y="1968"/>
                  </a:cubicBezTo>
                  <a:cubicBezTo>
                    <a:pt x="1749" y="1010"/>
                    <a:pt x="1896" y="65"/>
                    <a:pt x="1897" y="56"/>
                  </a:cubicBezTo>
                  <a:cubicBezTo>
                    <a:pt x="1901" y="29"/>
                    <a:pt x="1883" y="4"/>
                    <a:pt x="1856" y="0"/>
                  </a:cubicBezTo>
                  <a:cubicBezTo>
                    <a:pt x="1830" y="-4"/>
                    <a:pt x="1805" y="15"/>
                    <a:pt x="1801" y="41"/>
                  </a:cubicBezTo>
                  <a:cubicBezTo>
                    <a:pt x="1799" y="50"/>
                    <a:pt x="1653" y="991"/>
                    <a:pt x="1417" y="1945"/>
                  </a:cubicBezTo>
                  <a:cubicBezTo>
                    <a:pt x="1393" y="2044"/>
                    <a:pt x="1368" y="2139"/>
                    <a:pt x="1343" y="2231"/>
                  </a:cubicBezTo>
                  <a:cubicBezTo>
                    <a:pt x="1004" y="2415"/>
                    <a:pt x="724" y="2596"/>
                    <a:pt x="510" y="2771"/>
                  </a:cubicBezTo>
                  <a:cubicBezTo>
                    <a:pt x="236" y="2996"/>
                    <a:pt x="70" y="3212"/>
                    <a:pt x="18" y="3413"/>
                  </a:cubicBezTo>
                  <a:cubicBezTo>
                    <a:pt x="-22" y="3570"/>
                    <a:pt x="6" y="3720"/>
                    <a:pt x="101" y="3857"/>
                  </a:cubicBezTo>
                  <a:cubicBezTo>
                    <a:pt x="114" y="3875"/>
                    <a:pt x="128" y="3893"/>
                    <a:pt x="143" y="3911"/>
                  </a:cubicBezTo>
                  <a:cubicBezTo>
                    <a:pt x="265" y="4055"/>
                    <a:pt x="394" y="4108"/>
                    <a:pt x="526" y="4071"/>
                  </a:cubicBezTo>
                  <a:cubicBezTo>
                    <a:pt x="716" y="4017"/>
                    <a:pt x="899" y="3775"/>
                    <a:pt x="1086" y="3332"/>
                  </a:cubicBezTo>
                  <a:cubicBezTo>
                    <a:pt x="1200" y="3060"/>
                    <a:pt x="1314" y="2713"/>
                    <a:pt x="1427" y="2297"/>
                  </a:cubicBezTo>
                  <a:cubicBezTo>
                    <a:pt x="1914" y="2037"/>
                    <a:pt x="2383" y="1847"/>
                    <a:pt x="2512" y="1797"/>
                  </a:cubicBezTo>
                  <a:cubicBezTo>
                    <a:pt x="2761" y="2121"/>
                    <a:pt x="3218" y="2206"/>
                    <a:pt x="3570" y="198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2024;p40"/>
            <p:cNvSpPr/>
            <p:nvPr/>
          </p:nvSpPr>
          <p:spPr>
            <a:xfrm>
              <a:off x="-786296" y="3741984"/>
              <a:ext cx="2454588" cy="2792999"/>
            </a:xfrm>
            <a:custGeom>
              <a:avLst/>
              <a:gdLst/>
              <a:ahLst/>
              <a:cxnLst/>
              <a:rect l="l" t="t" r="r" b="b"/>
              <a:pathLst>
                <a:path w="3554" h="4044" extrusionOk="0">
                  <a:moveTo>
                    <a:pt x="1278" y="2326"/>
                  </a:moveTo>
                  <a:cubicBezTo>
                    <a:pt x="928" y="2521"/>
                    <a:pt x="647" y="2712"/>
                    <a:pt x="445" y="2894"/>
                  </a:cubicBezTo>
                  <a:cubicBezTo>
                    <a:pt x="240" y="3079"/>
                    <a:pt x="115" y="3253"/>
                    <a:pt x="74" y="3413"/>
                  </a:cubicBezTo>
                  <a:cubicBezTo>
                    <a:pt x="39" y="3549"/>
                    <a:pt x="62" y="3674"/>
                    <a:pt x="145" y="3793"/>
                  </a:cubicBezTo>
                  <a:cubicBezTo>
                    <a:pt x="157" y="3809"/>
                    <a:pt x="169" y="3826"/>
                    <a:pt x="183" y="3842"/>
                  </a:cubicBezTo>
                  <a:cubicBezTo>
                    <a:pt x="265" y="3938"/>
                    <a:pt x="345" y="3985"/>
                    <a:pt x="426" y="3985"/>
                  </a:cubicBezTo>
                  <a:cubicBezTo>
                    <a:pt x="445" y="3985"/>
                    <a:pt x="465" y="3982"/>
                    <a:pt x="484" y="3977"/>
                  </a:cubicBezTo>
                  <a:cubicBezTo>
                    <a:pt x="568" y="3953"/>
                    <a:pt x="655" y="3879"/>
                    <a:pt x="743" y="3756"/>
                  </a:cubicBezTo>
                  <a:cubicBezTo>
                    <a:pt x="826" y="3641"/>
                    <a:pt x="910" y="3482"/>
                    <a:pt x="993" y="3283"/>
                  </a:cubicBezTo>
                  <a:cubicBezTo>
                    <a:pt x="1098" y="3035"/>
                    <a:pt x="1203" y="2720"/>
                    <a:pt x="1306" y="2349"/>
                  </a:cubicBezTo>
                  <a:lnTo>
                    <a:pt x="1319" y="2304"/>
                  </a:lnTo>
                  <a:lnTo>
                    <a:pt x="1278" y="2326"/>
                  </a:lnTo>
                  <a:moveTo>
                    <a:pt x="425" y="4044"/>
                  </a:moveTo>
                  <a:cubicBezTo>
                    <a:pt x="327" y="4044"/>
                    <a:pt x="231" y="3989"/>
                    <a:pt x="138" y="3880"/>
                  </a:cubicBezTo>
                  <a:cubicBezTo>
                    <a:pt x="123" y="3863"/>
                    <a:pt x="110" y="3845"/>
                    <a:pt x="97" y="3827"/>
                  </a:cubicBezTo>
                  <a:cubicBezTo>
                    <a:pt x="5" y="3695"/>
                    <a:pt x="-22" y="3550"/>
                    <a:pt x="17" y="3398"/>
                  </a:cubicBezTo>
                  <a:cubicBezTo>
                    <a:pt x="68" y="3202"/>
                    <a:pt x="232" y="2989"/>
                    <a:pt x="503" y="2767"/>
                  </a:cubicBezTo>
                  <a:cubicBezTo>
                    <a:pt x="715" y="2593"/>
                    <a:pt x="994" y="2412"/>
                    <a:pt x="1333" y="2229"/>
                  </a:cubicBezTo>
                  <a:lnTo>
                    <a:pt x="1340" y="2225"/>
                  </a:lnTo>
                  <a:lnTo>
                    <a:pt x="1342" y="2217"/>
                  </a:lnTo>
                  <a:cubicBezTo>
                    <a:pt x="1367" y="2126"/>
                    <a:pt x="1391" y="2029"/>
                    <a:pt x="1416" y="1931"/>
                  </a:cubicBezTo>
                  <a:cubicBezTo>
                    <a:pt x="1652" y="979"/>
                    <a:pt x="1798" y="35"/>
                    <a:pt x="1800" y="25"/>
                  </a:cubicBezTo>
                  <a:cubicBezTo>
                    <a:pt x="1802" y="11"/>
                    <a:pt x="1815" y="0"/>
                    <a:pt x="1829" y="0"/>
                  </a:cubicBezTo>
                  <a:cubicBezTo>
                    <a:pt x="1830" y="0"/>
                    <a:pt x="1832" y="0"/>
                    <a:pt x="1833" y="1"/>
                  </a:cubicBezTo>
                  <a:cubicBezTo>
                    <a:pt x="1841" y="2"/>
                    <a:pt x="1848" y="6"/>
                    <a:pt x="1853" y="12"/>
                  </a:cubicBezTo>
                  <a:cubicBezTo>
                    <a:pt x="1857" y="18"/>
                    <a:pt x="1859" y="26"/>
                    <a:pt x="1858" y="34"/>
                  </a:cubicBezTo>
                  <a:cubicBezTo>
                    <a:pt x="1857" y="43"/>
                    <a:pt x="1710" y="987"/>
                    <a:pt x="1473" y="1944"/>
                  </a:cubicBezTo>
                  <a:cubicBezTo>
                    <a:pt x="1456" y="2013"/>
                    <a:pt x="1439" y="2080"/>
                    <a:pt x="1422" y="2145"/>
                  </a:cubicBezTo>
                  <a:lnTo>
                    <a:pt x="1411" y="2187"/>
                  </a:lnTo>
                  <a:lnTo>
                    <a:pt x="1450" y="2167"/>
                  </a:lnTo>
                  <a:cubicBezTo>
                    <a:pt x="1885" y="1940"/>
                    <a:pt x="2289" y="1774"/>
                    <a:pt x="2443" y="1713"/>
                  </a:cubicBezTo>
                  <a:lnTo>
                    <a:pt x="2464" y="1705"/>
                  </a:lnTo>
                  <a:lnTo>
                    <a:pt x="2452" y="1685"/>
                  </a:lnTo>
                  <a:cubicBezTo>
                    <a:pt x="2356" y="1523"/>
                    <a:pt x="2323" y="1330"/>
                    <a:pt x="2358" y="1144"/>
                  </a:cubicBezTo>
                  <a:cubicBezTo>
                    <a:pt x="2393" y="957"/>
                    <a:pt x="2496" y="789"/>
                    <a:pt x="2646" y="672"/>
                  </a:cubicBezTo>
                  <a:cubicBezTo>
                    <a:pt x="2651" y="668"/>
                    <a:pt x="2658" y="666"/>
                    <a:pt x="2664" y="666"/>
                  </a:cubicBezTo>
                  <a:cubicBezTo>
                    <a:pt x="2673" y="666"/>
                    <a:pt x="2682" y="670"/>
                    <a:pt x="2687" y="677"/>
                  </a:cubicBezTo>
                  <a:cubicBezTo>
                    <a:pt x="2692" y="683"/>
                    <a:pt x="2694" y="691"/>
                    <a:pt x="2693" y="699"/>
                  </a:cubicBezTo>
                  <a:cubicBezTo>
                    <a:pt x="2692" y="707"/>
                    <a:pt x="2688" y="714"/>
                    <a:pt x="2682" y="719"/>
                  </a:cubicBezTo>
                  <a:cubicBezTo>
                    <a:pt x="2379" y="955"/>
                    <a:pt x="2313" y="1387"/>
                    <a:pt x="2533" y="1702"/>
                  </a:cubicBezTo>
                  <a:cubicBezTo>
                    <a:pt x="2668" y="1896"/>
                    <a:pt x="2891" y="2012"/>
                    <a:pt x="3128" y="2012"/>
                  </a:cubicBezTo>
                  <a:cubicBezTo>
                    <a:pt x="3262" y="2012"/>
                    <a:pt x="3394" y="1974"/>
                    <a:pt x="3509" y="1904"/>
                  </a:cubicBezTo>
                  <a:cubicBezTo>
                    <a:pt x="3513" y="1901"/>
                    <a:pt x="3519" y="1899"/>
                    <a:pt x="3524" y="1899"/>
                  </a:cubicBezTo>
                  <a:cubicBezTo>
                    <a:pt x="3534" y="1899"/>
                    <a:pt x="3544" y="1904"/>
                    <a:pt x="3549" y="1913"/>
                  </a:cubicBezTo>
                  <a:cubicBezTo>
                    <a:pt x="3554" y="1920"/>
                    <a:pt x="3555" y="1928"/>
                    <a:pt x="3553" y="1935"/>
                  </a:cubicBezTo>
                  <a:cubicBezTo>
                    <a:pt x="3551" y="1943"/>
                    <a:pt x="3546" y="1950"/>
                    <a:pt x="3540" y="1954"/>
                  </a:cubicBezTo>
                  <a:cubicBezTo>
                    <a:pt x="3416" y="2030"/>
                    <a:pt x="3274" y="2071"/>
                    <a:pt x="3128" y="2071"/>
                  </a:cubicBezTo>
                  <a:lnTo>
                    <a:pt x="3128" y="2071"/>
                  </a:lnTo>
                  <a:cubicBezTo>
                    <a:pt x="3010" y="2071"/>
                    <a:pt x="2892" y="2044"/>
                    <a:pt x="2786" y="1993"/>
                  </a:cubicBezTo>
                  <a:cubicBezTo>
                    <a:pt x="2676" y="1940"/>
                    <a:pt x="2582" y="1863"/>
                    <a:pt x="2507" y="1766"/>
                  </a:cubicBezTo>
                  <a:lnTo>
                    <a:pt x="2498" y="1754"/>
                  </a:lnTo>
                  <a:lnTo>
                    <a:pt x="2485" y="1760"/>
                  </a:lnTo>
                  <a:cubicBezTo>
                    <a:pt x="2353" y="1812"/>
                    <a:pt x="1885" y="2001"/>
                    <a:pt x="1398" y="2261"/>
                  </a:cubicBezTo>
                  <a:lnTo>
                    <a:pt x="1390" y="2265"/>
                  </a:lnTo>
                  <a:lnTo>
                    <a:pt x="1388" y="2273"/>
                  </a:lnTo>
                  <a:cubicBezTo>
                    <a:pt x="1276" y="2687"/>
                    <a:pt x="1161" y="3035"/>
                    <a:pt x="1048" y="3305"/>
                  </a:cubicBezTo>
                  <a:cubicBezTo>
                    <a:pt x="956" y="3525"/>
                    <a:pt x="863" y="3697"/>
                    <a:pt x="772" y="3817"/>
                  </a:cubicBezTo>
                  <a:cubicBezTo>
                    <a:pt x="682" y="3935"/>
                    <a:pt x="591" y="4008"/>
                    <a:pt x="500" y="4033"/>
                  </a:cubicBezTo>
                  <a:cubicBezTo>
                    <a:pt x="475" y="4041"/>
                    <a:pt x="450" y="4044"/>
                    <a:pt x="425" y="404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2025;p40"/>
            <p:cNvSpPr/>
            <p:nvPr/>
          </p:nvSpPr>
          <p:spPr>
            <a:xfrm>
              <a:off x="-19669" y="5269711"/>
              <a:ext cx="147110" cy="160922"/>
            </a:xfrm>
            <a:custGeom>
              <a:avLst/>
              <a:gdLst/>
              <a:ahLst/>
              <a:cxnLst/>
              <a:rect l="l" t="t" r="r" b="b"/>
              <a:pathLst>
                <a:path w="213" h="233" extrusionOk="0">
                  <a:moveTo>
                    <a:pt x="178" y="131"/>
                  </a:moveTo>
                  <a:cubicBezTo>
                    <a:pt x="116" y="165"/>
                    <a:pt x="57" y="199"/>
                    <a:pt x="1" y="233"/>
                  </a:cubicBezTo>
                  <a:cubicBezTo>
                    <a:pt x="-1" y="193"/>
                    <a:pt x="6" y="144"/>
                    <a:pt x="32" y="101"/>
                  </a:cubicBezTo>
                  <a:cubicBezTo>
                    <a:pt x="90" y="68"/>
                    <a:pt x="151" y="34"/>
                    <a:pt x="213" y="0"/>
                  </a:cubicBezTo>
                  <a:lnTo>
                    <a:pt x="178" y="131"/>
                  </a:lnTo>
                  <a:close/>
                </a:path>
              </a:pathLst>
            </a:custGeom>
            <a:solidFill>
              <a:srgbClr val="1C324A">
                <a:alpha val="48100"/>
              </a:srgbClr>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FFFFFF"/>
                </a:solidFill>
                <a:latin typeface="Arial" panose="020B0604020202020204"/>
                <a:ea typeface="Arial" panose="020B0604020202020204"/>
                <a:cs typeface="Arial" panose="020B0604020202020204"/>
                <a:sym typeface="Arial" panose="020B0604020202020204"/>
              </a:endParaRPr>
            </a:p>
          </p:txBody>
        </p:sp>
        <p:sp>
          <p:nvSpPr>
            <p:cNvPr id="23" name="Google Shape;2026;p40"/>
            <p:cNvSpPr/>
            <p:nvPr/>
          </p:nvSpPr>
          <p:spPr>
            <a:xfrm>
              <a:off x="331875" y="3617667"/>
              <a:ext cx="290075" cy="289383"/>
            </a:xfrm>
            <a:custGeom>
              <a:avLst/>
              <a:gdLst/>
              <a:ahLst/>
              <a:cxnLst/>
              <a:rect l="l" t="t" r="r" b="b"/>
              <a:pathLst>
                <a:path w="420" h="419" extrusionOk="0">
                  <a:moveTo>
                    <a:pt x="330" y="382"/>
                  </a:moveTo>
                  <a:cubicBezTo>
                    <a:pt x="235" y="448"/>
                    <a:pt x="104" y="424"/>
                    <a:pt x="37" y="329"/>
                  </a:cubicBezTo>
                  <a:cubicBezTo>
                    <a:pt x="-29" y="234"/>
                    <a:pt x="-5" y="104"/>
                    <a:pt x="90" y="37"/>
                  </a:cubicBezTo>
                  <a:cubicBezTo>
                    <a:pt x="185" y="-29"/>
                    <a:pt x="316" y="-5"/>
                    <a:pt x="382" y="90"/>
                  </a:cubicBezTo>
                  <a:cubicBezTo>
                    <a:pt x="449" y="185"/>
                    <a:pt x="425" y="315"/>
                    <a:pt x="330" y="38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027;p40"/>
            <p:cNvSpPr/>
            <p:nvPr/>
          </p:nvSpPr>
          <p:spPr>
            <a:xfrm>
              <a:off x="1889992" y="3965756"/>
              <a:ext cx="139512" cy="134677"/>
            </a:xfrm>
            <a:custGeom>
              <a:avLst/>
              <a:gdLst/>
              <a:ahLst/>
              <a:cxnLst/>
              <a:rect l="l" t="t" r="r" b="b"/>
              <a:pathLst>
                <a:path w="202" h="195" extrusionOk="0">
                  <a:moveTo>
                    <a:pt x="38" y="179"/>
                  </a:moveTo>
                  <a:lnTo>
                    <a:pt x="2" y="92"/>
                  </a:lnTo>
                  <a:cubicBezTo>
                    <a:pt x="-3" y="79"/>
                    <a:pt x="2" y="65"/>
                    <a:pt x="15" y="56"/>
                  </a:cubicBezTo>
                  <a:lnTo>
                    <a:pt x="87" y="6"/>
                  </a:lnTo>
                  <a:cubicBezTo>
                    <a:pt x="99" y="-3"/>
                    <a:pt x="115" y="-2"/>
                    <a:pt x="125" y="7"/>
                  </a:cubicBezTo>
                  <a:lnTo>
                    <a:pt x="194" y="70"/>
                  </a:lnTo>
                  <a:cubicBezTo>
                    <a:pt x="207" y="82"/>
                    <a:pt x="204" y="103"/>
                    <a:pt x="188" y="114"/>
                  </a:cubicBezTo>
                  <a:lnTo>
                    <a:pt x="81" y="188"/>
                  </a:lnTo>
                  <a:cubicBezTo>
                    <a:pt x="65" y="200"/>
                    <a:pt x="44" y="195"/>
                    <a:pt x="38" y="179"/>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2028;p40"/>
            <p:cNvSpPr/>
            <p:nvPr/>
          </p:nvSpPr>
          <p:spPr>
            <a:xfrm>
              <a:off x="1900352" y="3971972"/>
              <a:ext cx="116030" cy="119483"/>
            </a:xfrm>
            <a:custGeom>
              <a:avLst/>
              <a:gdLst/>
              <a:ahLst/>
              <a:cxnLst/>
              <a:rect l="l" t="t" r="r" b="b"/>
              <a:pathLst>
                <a:path w="168" h="173" extrusionOk="0">
                  <a:moveTo>
                    <a:pt x="43" y="156"/>
                  </a:moveTo>
                  <a:lnTo>
                    <a:pt x="3" y="72"/>
                  </a:lnTo>
                  <a:cubicBezTo>
                    <a:pt x="-2" y="60"/>
                    <a:pt x="0" y="47"/>
                    <a:pt x="9" y="41"/>
                  </a:cubicBezTo>
                  <a:lnTo>
                    <a:pt x="62" y="3"/>
                  </a:lnTo>
                  <a:cubicBezTo>
                    <a:pt x="71" y="-3"/>
                    <a:pt x="84" y="-1"/>
                    <a:pt x="94" y="9"/>
                  </a:cubicBezTo>
                  <a:lnTo>
                    <a:pt x="159" y="75"/>
                  </a:lnTo>
                  <a:cubicBezTo>
                    <a:pt x="171" y="88"/>
                    <a:pt x="171" y="107"/>
                    <a:pt x="159" y="115"/>
                  </a:cubicBezTo>
                  <a:lnTo>
                    <a:pt x="81" y="170"/>
                  </a:lnTo>
                  <a:cubicBezTo>
                    <a:pt x="69" y="178"/>
                    <a:pt x="50" y="171"/>
                    <a:pt x="43" y="156"/>
                  </a:cubicBezTo>
                  <a:close/>
                </a:path>
              </a:pathLst>
            </a:custGeom>
            <a:solidFill>
              <a:schemeClr val="accent2"/>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2029;p40"/>
            <p:cNvSpPr/>
            <p:nvPr/>
          </p:nvSpPr>
          <p:spPr>
            <a:xfrm>
              <a:off x="1910712" y="3978188"/>
              <a:ext cx="92548" cy="105670"/>
            </a:xfrm>
            <a:custGeom>
              <a:avLst/>
              <a:gdLst/>
              <a:ahLst/>
              <a:cxnLst/>
              <a:rect l="l" t="t" r="r" b="b"/>
              <a:pathLst>
                <a:path w="134" h="153" extrusionOk="0">
                  <a:moveTo>
                    <a:pt x="49" y="132"/>
                  </a:moveTo>
                  <a:lnTo>
                    <a:pt x="4" y="51"/>
                  </a:lnTo>
                  <a:cubicBezTo>
                    <a:pt x="-2" y="40"/>
                    <a:pt x="-2" y="29"/>
                    <a:pt x="4" y="25"/>
                  </a:cubicBezTo>
                  <a:lnTo>
                    <a:pt x="38" y="1"/>
                  </a:lnTo>
                  <a:cubicBezTo>
                    <a:pt x="44" y="-3"/>
                    <a:pt x="54" y="1"/>
                    <a:pt x="63" y="11"/>
                  </a:cubicBezTo>
                  <a:lnTo>
                    <a:pt x="123" y="81"/>
                  </a:lnTo>
                  <a:cubicBezTo>
                    <a:pt x="134" y="94"/>
                    <a:pt x="137" y="111"/>
                    <a:pt x="130" y="116"/>
                  </a:cubicBezTo>
                  <a:lnTo>
                    <a:pt x="80" y="151"/>
                  </a:lnTo>
                  <a:cubicBezTo>
                    <a:pt x="72" y="156"/>
                    <a:pt x="57" y="147"/>
                    <a:pt x="49" y="13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2030;p40"/>
            <p:cNvSpPr/>
            <p:nvPr/>
          </p:nvSpPr>
          <p:spPr>
            <a:xfrm>
              <a:off x="2066109" y="4226823"/>
              <a:ext cx="139512" cy="134677"/>
            </a:xfrm>
            <a:custGeom>
              <a:avLst/>
              <a:gdLst/>
              <a:ahLst/>
              <a:cxnLst/>
              <a:rect l="l" t="t" r="r" b="b"/>
              <a:pathLst>
                <a:path w="202" h="195" extrusionOk="0">
                  <a:moveTo>
                    <a:pt x="8" y="125"/>
                  </a:moveTo>
                  <a:lnTo>
                    <a:pt x="78" y="188"/>
                  </a:lnTo>
                  <a:cubicBezTo>
                    <a:pt x="88" y="197"/>
                    <a:pt x="103" y="197"/>
                    <a:pt x="116" y="189"/>
                  </a:cubicBezTo>
                  <a:lnTo>
                    <a:pt x="188" y="138"/>
                  </a:lnTo>
                  <a:cubicBezTo>
                    <a:pt x="200" y="130"/>
                    <a:pt x="205" y="115"/>
                    <a:pt x="200" y="102"/>
                  </a:cubicBezTo>
                  <a:lnTo>
                    <a:pt x="165" y="15"/>
                  </a:lnTo>
                  <a:cubicBezTo>
                    <a:pt x="158" y="-1"/>
                    <a:pt x="137" y="-5"/>
                    <a:pt x="121" y="6"/>
                  </a:cubicBezTo>
                  <a:lnTo>
                    <a:pt x="15" y="80"/>
                  </a:lnTo>
                  <a:cubicBezTo>
                    <a:pt x="-2" y="91"/>
                    <a:pt x="-5" y="113"/>
                    <a:pt x="8" y="125"/>
                  </a:cubicBezTo>
                  <a:close/>
                </a:path>
              </a:pathLst>
            </a:custGeom>
            <a:solidFill>
              <a:schemeClr val="accent3"/>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2031;p40"/>
            <p:cNvSpPr/>
            <p:nvPr/>
          </p:nvSpPr>
          <p:spPr>
            <a:xfrm>
              <a:off x="2079922" y="4235111"/>
              <a:ext cx="115339" cy="120174"/>
            </a:xfrm>
            <a:custGeom>
              <a:avLst/>
              <a:gdLst/>
              <a:ahLst/>
              <a:cxnLst/>
              <a:rect l="l" t="t" r="r" b="b"/>
              <a:pathLst>
                <a:path w="167" h="174" extrusionOk="0">
                  <a:moveTo>
                    <a:pt x="9" y="98"/>
                  </a:moveTo>
                  <a:lnTo>
                    <a:pt x="74" y="165"/>
                  </a:lnTo>
                  <a:cubicBezTo>
                    <a:pt x="83" y="174"/>
                    <a:pt x="96" y="176"/>
                    <a:pt x="105" y="170"/>
                  </a:cubicBezTo>
                  <a:lnTo>
                    <a:pt x="159" y="133"/>
                  </a:lnTo>
                  <a:cubicBezTo>
                    <a:pt x="168" y="127"/>
                    <a:pt x="170" y="114"/>
                    <a:pt x="164" y="102"/>
                  </a:cubicBezTo>
                  <a:lnTo>
                    <a:pt x="124" y="18"/>
                  </a:lnTo>
                  <a:cubicBezTo>
                    <a:pt x="117" y="2"/>
                    <a:pt x="99" y="-5"/>
                    <a:pt x="87" y="4"/>
                  </a:cubicBezTo>
                  <a:lnTo>
                    <a:pt x="9" y="58"/>
                  </a:lnTo>
                  <a:cubicBezTo>
                    <a:pt x="-3" y="66"/>
                    <a:pt x="-3" y="86"/>
                    <a:pt x="9" y="98"/>
                  </a:cubicBezTo>
                  <a:close/>
                </a:path>
              </a:pathLst>
            </a:custGeom>
            <a:solidFill>
              <a:schemeClr val="accent2"/>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2032;p40"/>
            <p:cNvSpPr/>
            <p:nvPr/>
          </p:nvSpPr>
          <p:spPr>
            <a:xfrm>
              <a:off x="2092354" y="4243399"/>
              <a:ext cx="93238" cy="105670"/>
            </a:xfrm>
            <a:custGeom>
              <a:avLst/>
              <a:gdLst/>
              <a:ahLst/>
              <a:cxnLst/>
              <a:rect l="l" t="t" r="r" b="b"/>
              <a:pathLst>
                <a:path w="135" h="153" extrusionOk="0">
                  <a:moveTo>
                    <a:pt x="12" y="72"/>
                  </a:moveTo>
                  <a:lnTo>
                    <a:pt x="72" y="142"/>
                  </a:lnTo>
                  <a:cubicBezTo>
                    <a:pt x="81" y="151"/>
                    <a:pt x="91" y="155"/>
                    <a:pt x="97" y="151"/>
                  </a:cubicBezTo>
                  <a:lnTo>
                    <a:pt x="131" y="127"/>
                  </a:lnTo>
                  <a:cubicBezTo>
                    <a:pt x="137" y="124"/>
                    <a:pt x="136" y="112"/>
                    <a:pt x="130" y="101"/>
                  </a:cubicBezTo>
                  <a:lnTo>
                    <a:pt x="86" y="20"/>
                  </a:lnTo>
                  <a:cubicBezTo>
                    <a:pt x="78" y="5"/>
                    <a:pt x="63" y="-4"/>
                    <a:pt x="55" y="1"/>
                  </a:cubicBezTo>
                  <a:lnTo>
                    <a:pt x="5" y="36"/>
                  </a:lnTo>
                  <a:cubicBezTo>
                    <a:pt x="-3" y="42"/>
                    <a:pt x="0" y="59"/>
                    <a:pt x="12" y="72"/>
                  </a:cubicBezTo>
                  <a:close/>
                </a:path>
              </a:pathLst>
            </a:custGeom>
            <a:solidFill>
              <a:schemeClr val="accent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0" name="Google Shape;2033;p40"/>
          <p:cNvGrpSpPr/>
          <p:nvPr/>
        </p:nvGrpSpPr>
        <p:grpSpPr>
          <a:xfrm rot="10800000">
            <a:off x="7923147" y="4272550"/>
            <a:ext cx="1389148" cy="1150281"/>
            <a:chOff x="-739649" y="3480871"/>
            <a:chExt cx="2272451" cy="2098226"/>
          </a:xfrm>
        </p:grpSpPr>
        <p:sp>
          <p:nvSpPr>
            <p:cNvPr id="31" name="Google Shape;2034;p40"/>
            <p:cNvSpPr/>
            <p:nvPr/>
          </p:nvSpPr>
          <p:spPr>
            <a:xfrm rot="6331355">
              <a:off x="-620750" y="3425544"/>
              <a:ext cx="2098226" cy="2208879"/>
            </a:xfrm>
            <a:custGeom>
              <a:avLst/>
              <a:gdLst/>
              <a:ahLst/>
              <a:cxnLst/>
              <a:rect l="l" t="t" r="r" b="b"/>
              <a:pathLst>
                <a:path w="2010" h="2116" extrusionOk="0">
                  <a:moveTo>
                    <a:pt x="1990" y="1515"/>
                  </a:moveTo>
                  <a:lnTo>
                    <a:pt x="1295" y="2103"/>
                  </a:lnTo>
                  <a:cubicBezTo>
                    <a:pt x="1271" y="2123"/>
                    <a:pt x="1235" y="2120"/>
                    <a:pt x="1214" y="2096"/>
                  </a:cubicBezTo>
                  <a:lnTo>
                    <a:pt x="13" y="682"/>
                  </a:lnTo>
                  <a:cubicBezTo>
                    <a:pt x="-7" y="658"/>
                    <a:pt x="-4" y="622"/>
                    <a:pt x="20" y="601"/>
                  </a:cubicBezTo>
                  <a:lnTo>
                    <a:pt x="714" y="13"/>
                  </a:lnTo>
                  <a:cubicBezTo>
                    <a:pt x="738" y="-7"/>
                    <a:pt x="775" y="-4"/>
                    <a:pt x="795" y="20"/>
                  </a:cubicBezTo>
                  <a:lnTo>
                    <a:pt x="1996" y="1434"/>
                  </a:lnTo>
                  <a:cubicBezTo>
                    <a:pt x="2017" y="1458"/>
                    <a:pt x="2014" y="1494"/>
                    <a:pt x="1990" y="151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2035;p40"/>
            <p:cNvSpPr/>
            <p:nvPr/>
          </p:nvSpPr>
          <p:spPr>
            <a:xfrm rot="6331355">
              <a:off x="-579535" y="3465874"/>
              <a:ext cx="2016802" cy="2128499"/>
            </a:xfrm>
            <a:custGeom>
              <a:avLst/>
              <a:gdLst/>
              <a:ahLst/>
              <a:cxnLst/>
              <a:rect l="l" t="t" r="r" b="b"/>
              <a:pathLst>
                <a:path w="1932" h="2039" extrusionOk="0">
                  <a:moveTo>
                    <a:pt x="1912" y="1475"/>
                  </a:moveTo>
                  <a:lnTo>
                    <a:pt x="1261" y="2026"/>
                  </a:lnTo>
                  <a:cubicBezTo>
                    <a:pt x="1238" y="2046"/>
                    <a:pt x="1203" y="2043"/>
                    <a:pt x="1184" y="2020"/>
                  </a:cubicBezTo>
                  <a:lnTo>
                    <a:pt x="13" y="642"/>
                  </a:lnTo>
                  <a:cubicBezTo>
                    <a:pt x="-7" y="619"/>
                    <a:pt x="-4" y="585"/>
                    <a:pt x="19" y="565"/>
                  </a:cubicBezTo>
                  <a:lnTo>
                    <a:pt x="671" y="14"/>
                  </a:lnTo>
                  <a:cubicBezTo>
                    <a:pt x="694" y="-6"/>
                    <a:pt x="728" y="-3"/>
                    <a:pt x="748" y="20"/>
                  </a:cubicBezTo>
                  <a:lnTo>
                    <a:pt x="1918" y="1398"/>
                  </a:lnTo>
                  <a:cubicBezTo>
                    <a:pt x="1938" y="1421"/>
                    <a:pt x="1935" y="1455"/>
                    <a:pt x="1912" y="147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2036;p40"/>
            <p:cNvSpPr/>
            <p:nvPr/>
          </p:nvSpPr>
          <p:spPr>
            <a:xfrm rot="6331355">
              <a:off x="508878" y="3588018"/>
              <a:ext cx="419645" cy="1466670"/>
            </a:xfrm>
            <a:custGeom>
              <a:avLst/>
              <a:gdLst/>
              <a:ahLst/>
              <a:cxnLst/>
              <a:rect l="l" t="t" r="r" b="b"/>
              <a:pathLst>
                <a:path w="402" h="1405" extrusionOk="0">
                  <a:moveTo>
                    <a:pt x="250" y="1405"/>
                  </a:moveTo>
                  <a:cubicBezTo>
                    <a:pt x="250" y="1405"/>
                    <a:pt x="693" y="921"/>
                    <a:pt x="67" y="0"/>
                  </a:cubicBezTo>
                  <a:cubicBezTo>
                    <a:pt x="67" y="0"/>
                    <a:pt x="301" y="802"/>
                    <a:pt x="0" y="1109"/>
                  </a:cubicBezTo>
                  <a:lnTo>
                    <a:pt x="250" y="1405"/>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2037;p40"/>
            <p:cNvSpPr/>
            <p:nvPr/>
          </p:nvSpPr>
          <p:spPr>
            <a:xfrm rot="6331355">
              <a:off x="-182210" y="4038266"/>
              <a:ext cx="557439" cy="1672317"/>
            </a:xfrm>
            <a:custGeom>
              <a:avLst/>
              <a:gdLst/>
              <a:ahLst/>
              <a:cxnLst/>
              <a:rect l="l" t="t" r="r" b="b"/>
              <a:pathLst>
                <a:path w="534" h="1602" extrusionOk="0">
                  <a:moveTo>
                    <a:pt x="326" y="384"/>
                  </a:moveTo>
                  <a:lnTo>
                    <a:pt x="534" y="1272"/>
                  </a:lnTo>
                  <a:lnTo>
                    <a:pt x="159" y="1589"/>
                  </a:lnTo>
                  <a:cubicBezTo>
                    <a:pt x="136" y="1609"/>
                    <a:pt x="101" y="1606"/>
                    <a:pt x="82" y="1583"/>
                  </a:cubicBezTo>
                  <a:lnTo>
                    <a:pt x="0" y="1487"/>
                  </a:lnTo>
                  <a:lnTo>
                    <a:pt x="0" y="0"/>
                  </a:lnTo>
                  <a:lnTo>
                    <a:pt x="326" y="384"/>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2038;p40"/>
            <p:cNvSpPr/>
            <p:nvPr/>
          </p:nvSpPr>
          <p:spPr>
            <a:xfrm rot="6331355">
              <a:off x="881171" y="3868790"/>
              <a:ext cx="227569" cy="226525"/>
            </a:xfrm>
            <a:custGeom>
              <a:avLst/>
              <a:gdLst/>
              <a:ahLst/>
              <a:cxnLst/>
              <a:rect l="l" t="t" r="r" b="b"/>
              <a:pathLst>
                <a:path w="218" h="217" extrusionOk="0">
                  <a:moveTo>
                    <a:pt x="213" y="78"/>
                  </a:moveTo>
                  <a:cubicBezTo>
                    <a:pt x="231" y="135"/>
                    <a:pt x="198" y="196"/>
                    <a:pt x="140" y="213"/>
                  </a:cubicBezTo>
                  <a:cubicBezTo>
                    <a:pt x="82" y="230"/>
                    <a:pt x="22" y="197"/>
                    <a:pt x="5" y="140"/>
                  </a:cubicBezTo>
                  <a:cubicBezTo>
                    <a:pt x="-12" y="82"/>
                    <a:pt x="21" y="22"/>
                    <a:pt x="78" y="5"/>
                  </a:cubicBezTo>
                  <a:cubicBezTo>
                    <a:pt x="136" y="-12"/>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6" name="Google Shape;2039;p40"/>
            <p:cNvSpPr/>
            <p:nvPr/>
          </p:nvSpPr>
          <p:spPr>
            <a:xfrm rot="6331355">
              <a:off x="894239" y="3881699"/>
              <a:ext cx="200428" cy="200428"/>
            </a:xfrm>
            <a:custGeom>
              <a:avLst/>
              <a:gdLst/>
              <a:ahLst/>
              <a:cxnLst/>
              <a:rect l="l" t="t" r="r" b="b"/>
              <a:pathLst>
                <a:path w="192" h="192" extrusionOk="0">
                  <a:moveTo>
                    <a:pt x="188" y="69"/>
                  </a:moveTo>
                  <a:cubicBezTo>
                    <a:pt x="203" y="119"/>
                    <a:pt x="174" y="172"/>
                    <a:pt x="123" y="188"/>
                  </a:cubicBezTo>
                  <a:cubicBezTo>
                    <a:pt x="72" y="203"/>
                    <a:pt x="19" y="174"/>
                    <a:pt x="4" y="123"/>
                  </a:cubicBezTo>
                  <a:cubicBezTo>
                    <a:pt x="-11" y="72"/>
                    <a:pt x="18" y="19"/>
                    <a:pt x="69" y="4"/>
                  </a:cubicBezTo>
                  <a:cubicBezTo>
                    <a:pt x="120"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2040;p40"/>
            <p:cNvSpPr/>
            <p:nvPr/>
          </p:nvSpPr>
          <p:spPr>
            <a:xfrm rot="6331355">
              <a:off x="908695" y="3896434"/>
              <a:ext cx="172242" cy="172242"/>
            </a:xfrm>
            <a:custGeom>
              <a:avLst/>
              <a:gdLst/>
              <a:ahLst/>
              <a:cxnLst/>
              <a:rect l="l" t="t" r="r" b="b"/>
              <a:pathLst>
                <a:path w="165" h="165" extrusionOk="0">
                  <a:moveTo>
                    <a:pt x="161" y="59"/>
                  </a:moveTo>
                  <a:cubicBezTo>
                    <a:pt x="174" y="103"/>
                    <a:pt x="149" y="149"/>
                    <a:pt x="105" y="162"/>
                  </a:cubicBezTo>
                  <a:cubicBezTo>
                    <a:pt x="62" y="175"/>
                    <a:pt x="16" y="150"/>
                    <a:pt x="3" y="106"/>
                  </a:cubicBezTo>
                  <a:cubicBezTo>
                    <a:pt x="-10" y="62"/>
                    <a:pt x="15" y="17"/>
                    <a:pt x="59" y="4"/>
                  </a:cubicBezTo>
                  <a:cubicBezTo>
                    <a:pt x="102" y="-9"/>
                    <a:pt x="148" y="16"/>
                    <a:pt x="161"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2041;p40"/>
            <p:cNvSpPr/>
            <p:nvPr/>
          </p:nvSpPr>
          <p:spPr>
            <a:xfrm rot="6331355">
              <a:off x="886811" y="3944174"/>
              <a:ext cx="213998" cy="76204"/>
            </a:xfrm>
            <a:custGeom>
              <a:avLst/>
              <a:gdLst/>
              <a:ahLst/>
              <a:cxnLst/>
              <a:rect l="l" t="t" r="r" b="b"/>
              <a:pathLst>
                <a:path w="205" h="73" extrusionOk="0">
                  <a:moveTo>
                    <a:pt x="205" y="13"/>
                  </a:moveTo>
                  <a:lnTo>
                    <a:pt x="4" y="73"/>
                  </a:lnTo>
                  <a:lnTo>
                    <a:pt x="0" y="60"/>
                  </a:lnTo>
                  <a:lnTo>
                    <a:pt x="201" y="0"/>
                  </a:lnTo>
                  <a:lnTo>
                    <a:pt x="205"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2042;p40"/>
            <p:cNvSpPr/>
            <p:nvPr/>
          </p:nvSpPr>
          <p:spPr>
            <a:xfrm rot="6331355">
              <a:off x="893571" y="3950102"/>
              <a:ext cx="194164" cy="63678"/>
            </a:xfrm>
            <a:custGeom>
              <a:avLst/>
              <a:gdLst/>
              <a:ahLst/>
              <a:cxnLst/>
              <a:rect l="l" t="t" r="r" b="b"/>
              <a:pathLst>
                <a:path w="186" h="61" extrusionOk="0">
                  <a:moveTo>
                    <a:pt x="185" y="0"/>
                  </a:moveTo>
                  <a:cubicBezTo>
                    <a:pt x="185" y="3"/>
                    <a:pt x="186" y="5"/>
                    <a:pt x="186" y="7"/>
                  </a:cubicBezTo>
                  <a:lnTo>
                    <a:pt x="3" y="61"/>
                  </a:lnTo>
                  <a:cubicBezTo>
                    <a:pt x="2" y="59"/>
                    <a:pt x="1" y="57"/>
                    <a:pt x="0" y="55"/>
                  </a:cubicBezTo>
                  <a:lnTo>
                    <a:pt x="185"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 name="Google Shape;2043;p40"/>
            <p:cNvSpPr/>
            <p:nvPr/>
          </p:nvSpPr>
          <p:spPr>
            <a:xfrm rot="6331355">
              <a:off x="809850" y="3883295"/>
              <a:ext cx="257842" cy="243227"/>
            </a:xfrm>
            <a:custGeom>
              <a:avLst/>
              <a:gdLst/>
              <a:ahLst/>
              <a:cxnLst/>
              <a:rect l="l" t="t" r="r" b="b"/>
              <a:pathLst>
                <a:path w="247" h="233" extrusionOk="0">
                  <a:moveTo>
                    <a:pt x="241" y="60"/>
                  </a:moveTo>
                  <a:cubicBezTo>
                    <a:pt x="262" y="132"/>
                    <a:pt x="221" y="206"/>
                    <a:pt x="150" y="228"/>
                  </a:cubicBezTo>
                  <a:cubicBezTo>
                    <a:pt x="92" y="245"/>
                    <a:pt x="31" y="221"/>
                    <a:pt x="0" y="173"/>
                  </a:cubicBezTo>
                  <a:cubicBezTo>
                    <a:pt x="33" y="204"/>
                    <a:pt x="82" y="217"/>
                    <a:pt x="129" y="203"/>
                  </a:cubicBezTo>
                  <a:cubicBezTo>
                    <a:pt x="201" y="182"/>
                    <a:pt x="241" y="107"/>
                    <a:pt x="220" y="36"/>
                  </a:cubicBezTo>
                  <a:cubicBezTo>
                    <a:pt x="216" y="23"/>
                    <a:pt x="211" y="11"/>
                    <a:pt x="203" y="0"/>
                  </a:cubicBezTo>
                  <a:cubicBezTo>
                    <a:pt x="221" y="16"/>
                    <a:pt x="234" y="37"/>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2044;p40"/>
            <p:cNvSpPr/>
            <p:nvPr/>
          </p:nvSpPr>
          <p:spPr>
            <a:xfrm rot="6331355">
              <a:off x="933516" y="3864534"/>
              <a:ext cx="212954" cy="199384"/>
            </a:xfrm>
            <a:custGeom>
              <a:avLst/>
              <a:gdLst/>
              <a:ahLst/>
              <a:cxnLst/>
              <a:rect l="l" t="t" r="r" b="b"/>
              <a:pathLst>
                <a:path w="204" h="191" extrusionOk="0">
                  <a:moveTo>
                    <a:pt x="5" y="142"/>
                  </a:moveTo>
                  <a:cubicBezTo>
                    <a:pt x="-12" y="83"/>
                    <a:pt x="21" y="22"/>
                    <a:pt x="80" y="5"/>
                  </a:cubicBezTo>
                  <a:cubicBezTo>
                    <a:pt x="128" y="-10"/>
                    <a:pt x="178" y="10"/>
                    <a:pt x="204" y="50"/>
                  </a:cubicBezTo>
                  <a:cubicBezTo>
                    <a:pt x="176" y="24"/>
                    <a:pt x="136" y="13"/>
                    <a:pt x="97" y="25"/>
                  </a:cubicBezTo>
                  <a:cubicBezTo>
                    <a:pt x="38" y="42"/>
                    <a:pt x="5" y="104"/>
                    <a:pt x="22" y="162"/>
                  </a:cubicBezTo>
                  <a:cubicBezTo>
                    <a:pt x="25" y="173"/>
                    <a:pt x="30" y="183"/>
                    <a:pt x="36" y="191"/>
                  </a:cubicBezTo>
                  <a:cubicBezTo>
                    <a:pt x="22" y="178"/>
                    <a:pt x="11" y="162"/>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2045;p40"/>
            <p:cNvSpPr/>
            <p:nvPr/>
          </p:nvSpPr>
          <p:spPr>
            <a:xfrm rot="6331355">
              <a:off x="1098158" y="4339671"/>
              <a:ext cx="227569" cy="226525"/>
            </a:xfrm>
            <a:custGeom>
              <a:avLst/>
              <a:gdLst/>
              <a:ahLst/>
              <a:cxnLst/>
              <a:rect l="l" t="t" r="r" b="b"/>
              <a:pathLst>
                <a:path w="218" h="217" extrusionOk="0">
                  <a:moveTo>
                    <a:pt x="83" y="214"/>
                  </a:moveTo>
                  <a:cubicBezTo>
                    <a:pt x="25" y="200"/>
                    <a:pt x="-11" y="141"/>
                    <a:pt x="4" y="83"/>
                  </a:cubicBezTo>
                  <a:cubicBezTo>
                    <a:pt x="18" y="24"/>
                    <a:pt x="77" y="-11"/>
                    <a:pt x="135" y="3"/>
                  </a:cubicBezTo>
                  <a:cubicBezTo>
                    <a:pt x="194" y="18"/>
                    <a:pt x="229" y="77"/>
                    <a:pt x="215" y="135"/>
                  </a:cubicBezTo>
                  <a:cubicBezTo>
                    <a:pt x="200" y="193"/>
                    <a:pt x="141" y="228"/>
                    <a:pt x="83" y="214"/>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3" name="Google Shape;2046;p40"/>
            <p:cNvSpPr/>
            <p:nvPr/>
          </p:nvSpPr>
          <p:spPr>
            <a:xfrm rot="6331355">
              <a:off x="1111226" y="4352580"/>
              <a:ext cx="200428" cy="200428"/>
            </a:xfrm>
            <a:custGeom>
              <a:avLst/>
              <a:gdLst/>
              <a:ahLst/>
              <a:cxnLst/>
              <a:rect l="l" t="t" r="r" b="b"/>
              <a:pathLst>
                <a:path w="192" h="192" extrusionOk="0">
                  <a:moveTo>
                    <a:pt x="73" y="189"/>
                  </a:moveTo>
                  <a:cubicBezTo>
                    <a:pt x="22" y="176"/>
                    <a:pt x="-10" y="124"/>
                    <a:pt x="3" y="73"/>
                  </a:cubicBezTo>
                  <a:cubicBezTo>
                    <a:pt x="16" y="21"/>
                    <a:pt x="68" y="-10"/>
                    <a:pt x="119" y="3"/>
                  </a:cubicBezTo>
                  <a:cubicBezTo>
                    <a:pt x="171" y="15"/>
                    <a:pt x="202" y="67"/>
                    <a:pt x="190" y="119"/>
                  </a:cubicBezTo>
                  <a:cubicBezTo>
                    <a:pt x="177" y="170"/>
                    <a:pt x="125" y="202"/>
                    <a:pt x="73" y="18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4" name="Google Shape;2047;p40"/>
            <p:cNvSpPr/>
            <p:nvPr/>
          </p:nvSpPr>
          <p:spPr>
            <a:xfrm rot="6331355">
              <a:off x="1125682" y="4367315"/>
              <a:ext cx="172242" cy="172242"/>
            </a:xfrm>
            <a:custGeom>
              <a:avLst/>
              <a:gdLst/>
              <a:ahLst/>
              <a:cxnLst/>
              <a:rect l="l" t="t" r="r" b="b"/>
              <a:pathLst>
                <a:path w="165" h="165" extrusionOk="0">
                  <a:moveTo>
                    <a:pt x="63" y="163"/>
                  </a:moveTo>
                  <a:cubicBezTo>
                    <a:pt x="18" y="152"/>
                    <a:pt x="-9" y="107"/>
                    <a:pt x="2" y="63"/>
                  </a:cubicBezTo>
                  <a:cubicBezTo>
                    <a:pt x="13" y="19"/>
                    <a:pt x="58" y="-8"/>
                    <a:pt x="102" y="3"/>
                  </a:cubicBezTo>
                  <a:cubicBezTo>
                    <a:pt x="146" y="14"/>
                    <a:pt x="173" y="58"/>
                    <a:pt x="162" y="102"/>
                  </a:cubicBezTo>
                  <a:cubicBezTo>
                    <a:pt x="151" y="147"/>
                    <a:pt x="107" y="174"/>
                    <a:pt x="63" y="163"/>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2048;p40"/>
            <p:cNvSpPr/>
            <p:nvPr/>
          </p:nvSpPr>
          <p:spPr>
            <a:xfrm rot="6331355">
              <a:off x="1179199" y="4344388"/>
              <a:ext cx="65765" cy="216086"/>
            </a:xfrm>
            <a:custGeom>
              <a:avLst/>
              <a:gdLst/>
              <a:ahLst/>
              <a:cxnLst/>
              <a:rect l="l" t="t" r="r" b="b"/>
              <a:pathLst>
                <a:path w="63" h="207" extrusionOk="0">
                  <a:moveTo>
                    <a:pt x="0" y="203"/>
                  </a:moveTo>
                  <a:lnTo>
                    <a:pt x="50" y="0"/>
                  </a:lnTo>
                  <a:lnTo>
                    <a:pt x="63" y="3"/>
                  </a:lnTo>
                  <a:lnTo>
                    <a:pt x="13" y="207"/>
                  </a:lnTo>
                  <a:lnTo>
                    <a:pt x="0" y="203"/>
                  </a:lnTo>
                  <a:close/>
                </a:path>
              </a:pathLst>
            </a:custGeom>
            <a:solidFill>
              <a:schemeClr val="lt2"/>
            </a:solidFill>
            <a:ln>
              <a:noFill/>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6" name="Google Shape;2049;p40"/>
            <p:cNvSpPr/>
            <p:nvPr/>
          </p:nvSpPr>
          <p:spPr>
            <a:xfrm rot="6331355">
              <a:off x="1186421" y="4350924"/>
              <a:ext cx="54282" cy="196252"/>
            </a:xfrm>
            <a:custGeom>
              <a:avLst/>
              <a:gdLst/>
              <a:ahLst/>
              <a:cxnLst/>
              <a:rect l="l" t="t" r="r" b="b"/>
              <a:pathLst>
                <a:path w="52" h="188" extrusionOk="0">
                  <a:moveTo>
                    <a:pt x="6" y="188"/>
                  </a:moveTo>
                  <a:cubicBezTo>
                    <a:pt x="4" y="187"/>
                    <a:pt x="2" y="186"/>
                    <a:pt x="0" y="186"/>
                  </a:cubicBezTo>
                  <a:lnTo>
                    <a:pt x="46" y="0"/>
                  </a:lnTo>
                  <a:cubicBezTo>
                    <a:pt x="48" y="0"/>
                    <a:pt x="50" y="1"/>
                    <a:pt x="52" y="2"/>
                  </a:cubicBezTo>
                  <a:lnTo>
                    <a:pt x="6" y="188"/>
                  </a:lnTo>
                  <a:close/>
                </a:path>
              </a:pathLst>
            </a:custGeom>
            <a:solidFill>
              <a:srgbClr val="FFFFFF">
                <a:alpha val="20890"/>
              </a:srgbClr>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2050;p40"/>
            <p:cNvSpPr/>
            <p:nvPr/>
          </p:nvSpPr>
          <p:spPr>
            <a:xfrm rot="6331355">
              <a:off x="1026837" y="4354176"/>
              <a:ext cx="257842" cy="243227"/>
            </a:xfrm>
            <a:custGeom>
              <a:avLst/>
              <a:gdLst/>
              <a:ahLst/>
              <a:cxnLst/>
              <a:rect l="l" t="t" r="r" b="b"/>
              <a:pathLst>
                <a:path w="247" h="233" extrusionOk="0">
                  <a:moveTo>
                    <a:pt x="241" y="60"/>
                  </a:moveTo>
                  <a:cubicBezTo>
                    <a:pt x="262" y="132"/>
                    <a:pt x="222" y="206"/>
                    <a:pt x="150" y="227"/>
                  </a:cubicBezTo>
                  <a:cubicBezTo>
                    <a:pt x="92" y="245"/>
                    <a:pt x="31" y="221"/>
                    <a:pt x="0" y="173"/>
                  </a:cubicBezTo>
                  <a:cubicBezTo>
                    <a:pt x="33" y="204"/>
                    <a:pt x="82" y="217"/>
                    <a:pt x="129" y="203"/>
                  </a:cubicBezTo>
                  <a:cubicBezTo>
                    <a:pt x="201" y="182"/>
                    <a:pt x="241" y="107"/>
                    <a:pt x="220" y="36"/>
                  </a:cubicBezTo>
                  <a:cubicBezTo>
                    <a:pt x="216"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8" name="Google Shape;2051;p40"/>
            <p:cNvSpPr/>
            <p:nvPr/>
          </p:nvSpPr>
          <p:spPr>
            <a:xfrm rot="6331355">
              <a:off x="1150382" y="4335257"/>
              <a:ext cx="211910" cy="200428"/>
            </a:xfrm>
            <a:custGeom>
              <a:avLst/>
              <a:gdLst/>
              <a:ahLst/>
              <a:cxnLst/>
              <a:rect l="l" t="t" r="r" b="b"/>
              <a:pathLst>
                <a:path w="203" h="192" extrusionOk="0">
                  <a:moveTo>
                    <a:pt x="4" y="142"/>
                  </a:moveTo>
                  <a:cubicBezTo>
                    <a:pt x="-13" y="84"/>
                    <a:pt x="20" y="22"/>
                    <a:pt x="79" y="4"/>
                  </a:cubicBezTo>
                  <a:cubicBezTo>
                    <a:pt x="127" y="-10"/>
                    <a:pt x="177" y="10"/>
                    <a:pt x="203" y="50"/>
                  </a:cubicBezTo>
                  <a:cubicBezTo>
                    <a:pt x="175" y="24"/>
                    <a:pt x="135" y="13"/>
                    <a:pt x="96" y="25"/>
                  </a:cubicBezTo>
                  <a:cubicBezTo>
                    <a:pt x="37" y="42"/>
                    <a:pt x="4" y="104"/>
                    <a:pt x="21" y="162"/>
                  </a:cubicBezTo>
                  <a:cubicBezTo>
                    <a:pt x="25" y="173"/>
                    <a:pt x="29" y="183"/>
                    <a:pt x="35" y="192"/>
                  </a:cubicBezTo>
                  <a:cubicBezTo>
                    <a:pt x="21" y="179"/>
                    <a:pt x="10" y="162"/>
                    <a:pt x="4"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2052;p40"/>
            <p:cNvSpPr/>
            <p:nvPr/>
          </p:nvSpPr>
          <p:spPr>
            <a:xfrm rot="6331355">
              <a:off x="441685" y="4072142"/>
              <a:ext cx="226525" cy="226525"/>
            </a:xfrm>
            <a:custGeom>
              <a:avLst/>
              <a:gdLst/>
              <a:ahLst/>
              <a:cxnLst/>
              <a:rect l="l" t="t" r="r" b="b"/>
              <a:pathLst>
                <a:path w="217" h="217" extrusionOk="0">
                  <a:moveTo>
                    <a:pt x="213" y="78"/>
                  </a:moveTo>
                  <a:cubicBezTo>
                    <a:pt x="230" y="135"/>
                    <a:pt x="197" y="195"/>
                    <a:pt x="140" y="213"/>
                  </a:cubicBezTo>
                  <a:cubicBezTo>
                    <a:pt x="82" y="230"/>
                    <a:pt x="22" y="197"/>
                    <a:pt x="4" y="139"/>
                  </a:cubicBezTo>
                  <a:cubicBezTo>
                    <a:pt x="-13" y="82"/>
                    <a:pt x="20" y="21"/>
                    <a:pt x="78" y="4"/>
                  </a:cubicBezTo>
                  <a:cubicBezTo>
                    <a:pt x="135" y="-13"/>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0" name="Google Shape;2053;p40"/>
            <p:cNvSpPr/>
            <p:nvPr/>
          </p:nvSpPr>
          <p:spPr>
            <a:xfrm rot="6331355">
              <a:off x="454594" y="4086216"/>
              <a:ext cx="200428" cy="199384"/>
            </a:xfrm>
            <a:custGeom>
              <a:avLst/>
              <a:gdLst/>
              <a:ahLst/>
              <a:cxnLst/>
              <a:rect l="l" t="t" r="r" b="b"/>
              <a:pathLst>
                <a:path w="192" h="191" extrusionOk="0">
                  <a:moveTo>
                    <a:pt x="188" y="68"/>
                  </a:moveTo>
                  <a:cubicBezTo>
                    <a:pt x="203" y="119"/>
                    <a:pt x="174" y="172"/>
                    <a:pt x="123" y="187"/>
                  </a:cubicBezTo>
                  <a:cubicBezTo>
                    <a:pt x="72" y="202"/>
                    <a:pt x="19" y="174"/>
                    <a:pt x="4" y="123"/>
                  </a:cubicBezTo>
                  <a:cubicBezTo>
                    <a:pt x="-11" y="72"/>
                    <a:pt x="17" y="19"/>
                    <a:pt x="68" y="4"/>
                  </a:cubicBezTo>
                  <a:cubicBezTo>
                    <a:pt x="119" y="-11"/>
                    <a:pt x="173" y="17"/>
                    <a:pt x="188" y="68"/>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2054;p40"/>
            <p:cNvSpPr/>
            <p:nvPr/>
          </p:nvSpPr>
          <p:spPr>
            <a:xfrm rot="6331355">
              <a:off x="468826" y="4099283"/>
              <a:ext cx="172242" cy="172242"/>
            </a:xfrm>
            <a:custGeom>
              <a:avLst/>
              <a:gdLst/>
              <a:ahLst/>
              <a:cxnLst/>
              <a:rect l="l" t="t" r="r" b="b"/>
              <a:pathLst>
                <a:path w="165" h="165" extrusionOk="0">
                  <a:moveTo>
                    <a:pt x="162" y="59"/>
                  </a:moveTo>
                  <a:cubicBezTo>
                    <a:pt x="175" y="103"/>
                    <a:pt x="150" y="148"/>
                    <a:pt x="106" y="161"/>
                  </a:cubicBezTo>
                  <a:cubicBezTo>
                    <a:pt x="62" y="174"/>
                    <a:pt x="17" y="150"/>
                    <a:pt x="4" y="106"/>
                  </a:cubicBezTo>
                  <a:cubicBezTo>
                    <a:pt x="-9" y="62"/>
                    <a:pt x="16" y="17"/>
                    <a:pt x="59" y="4"/>
                  </a:cubicBezTo>
                  <a:cubicBezTo>
                    <a:pt x="103" y="-9"/>
                    <a:pt x="149" y="15"/>
                    <a:pt x="162"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2" name="Google Shape;2055;p40"/>
            <p:cNvSpPr/>
            <p:nvPr/>
          </p:nvSpPr>
          <p:spPr>
            <a:xfrm rot="6331355">
              <a:off x="447325" y="4147526"/>
              <a:ext cx="212954" cy="76204"/>
            </a:xfrm>
            <a:custGeom>
              <a:avLst/>
              <a:gdLst/>
              <a:ahLst/>
              <a:cxnLst/>
              <a:rect l="l" t="t" r="r" b="b"/>
              <a:pathLst>
                <a:path w="204" h="73" extrusionOk="0">
                  <a:moveTo>
                    <a:pt x="204" y="13"/>
                  </a:moveTo>
                  <a:lnTo>
                    <a:pt x="3" y="73"/>
                  </a:lnTo>
                  <a:lnTo>
                    <a:pt x="0" y="60"/>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2056;p40"/>
            <p:cNvSpPr/>
            <p:nvPr/>
          </p:nvSpPr>
          <p:spPr>
            <a:xfrm rot="6331355">
              <a:off x="453423" y="4153957"/>
              <a:ext cx="194164" cy="63678"/>
            </a:xfrm>
            <a:custGeom>
              <a:avLst/>
              <a:gdLst/>
              <a:ahLst/>
              <a:cxnLst/>
              <a:rect l="l" t="t" r="r" b="b"/>
              <a:pathLst>
                <a:path w="186" h="61" extrusionOk="0">
                  <a:moveTo>
                    <a:pt x="184" y="0"/>
                  </a:moveTo>
                  <a:cubicBezTo>
                    <a:pt x="185" y="2"/>
                    <a:pt x="185" y="5"/>
                    <a:pt x="186" y="7"/>
                  </a:cubicBezTo>
                  <a:lnTo>
                    <a:pt x="2" y="61"/>
                  </a:lnTo>
                  <a:cubicBezTo>
                    <a:pt x="1" y="59"/>
                    <a:pt x="0" y="57"/>
                    <a:pt x="0" y="55"/>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4" name="Google Shape;2057;p40"/>
            <p:cNvSpPr/>
            <p:nvPr/>
          </p:nvSpPr>
          <p:spPr>
            <a:xfrm rot="6331355">
              <a:off x="369981" y="4086144"/>
              <a:ext cx="257842" cy="243227"/>
            </a:xfrm>
            <a:custGeom>
              <a:avLst/>
              <a:gdLst/>
              <a:ahLst/>
              <a:cxnLst/>
              <a:rect l="l" t="t" r="r" b="b"/>
              <a:pathLst>
                <a:path w="247" h="233" extrusionOk="0">
                  <a:moveTo>
                    <a:pt x="241" y="60"/>
                  </a:moveTo>
                  <a:cubicBezTo>
                    <a:pt x="263" y="131"/>
                    <a:pt x="222" y="206"/>
                    <a:pt x="151" y="227"/>
                  </a:cubicBezTo>
                  <a:cubicBezTo>
                    <a:pt x="93" y="244"/>
                    <a:pt x="32" y="221"/>
                    <a:pt x="0" y="172"/>
                  </a:cubicBezTo>
                  <a:cubicBezTo>
                    <a:pt x="34" y="204"/>
                    <a:pt x="83" y="217"/>
                    <a:pt x="130" y="203"/>
                  </a:cubicBezTo>
                  <a:cubicBezTo>
                    <a:pt x="201" y="182"/>
                    <a:pt x="242" y="107"/>
                    <a:pt x="221"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2058;p40"/>
            <p:cNvSpPr/>
            <p:nvPr/>
          </p:nvSpPr>
          <p:spPr>
            <a:xfrm rot="6331355">
              <a:off x="494030" y="4067887"/>
              <a:ext cx="211910" cy="199384"/>
            </a:xfrm>
            <a:custGeom>
              <a:avLst/>
              <a:gdLst/>
              <a:ahLst/>
              <a:cxnLst/>
              <a:rect l="l" t="t" r="r" b="b"/>
              <a:pathLst>
                <a:path w="203" h="191" extrusionOk="0">
                  <a:moveTo>
                    <a:pt x="5" y="142"/>
                  </a:moveTo>
                  <a:cubicBezTo>
                    <a:pt x="-13" y="83"/>
                    <a:pt x="21" y="22"/>
                    <a:pt x="79" y="4"/>
                  </a:cubicBezTo>
                  <a:cubicBezTo>
                    <a:pt x="127" y="-10"/>
                    <a:pt x="177" y="10"/>
                    <a:pt x="203" y="49"/>
                  </a:cubicBezTo>
                  <a:cubicBezTo>
                    <a:pt x="176" y="24"/>
                    <a:pt x="135" y="13"/>
                    <a:pt x="96" y="25"/>
                  </a:cubicBezTo>
                  <a:cubicBezTo>
                    <a:pt x="38" y="42"/>
                    <a:pt x="4" y="103"/>
                    <a:pt x="22" y="162"/>
                  </a:cubicBezTo>
                  <a:cubicBezTo>
                    <a:pt x="25" y="173"/>
                    <a:pt x="30" y="182"/>
                    <a:pt x="35" y="191"/>
                  </a:cubicBezTo>
                  <a:cubicBezTo>
                    <a:pt x="21"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6" name="Google Shape;2059;p40"/>
            <p:cNvSpPr/>
            <p:nvPr/>
          </p:nvSpPr>
          <p:spPr>
            <a:xfrm rot="6331355">
              <a:off x="658010" y="4543526"/>
              <a:ext cx="227569" cy="226525"/>
            </a:xfrm>
            <a:custGeom>
              <a:avLst/>
              <a:gdLst/>
              <a:ahLst/>
              <a:cxnLst/>
              <a:rect l="l" t="t" r="r" b="b"/>
              <a:pathLst>
                <a:path w="218" h="217" extrusionOk="0">
                  <a:moveTo>
                    <a:pt x="15" y="53"/>
                  </a:moveTo>
                  <a:cubicBezTo>
                    <a:pt x="46" y="2"/>
                    <a:pt x="113" y="-16"/>
                    <a:pt x="164" y="15"/>
                  </a:cubicBezTo>
                  <a:cubicBezTo>
                    <a:pt x="216" y="46"/>
                    <a:pt x="233" y="112"/>
                    <a:pt x="202" y="164"/>
                  </a:cubicBezTo>
                  <a:cubicBezTo>
                    <a:pt x="172" y="215"/>
                    <a:pt x="105" y="233"/>
                    <a:pt x="53" y="202"/>
                  </a:cubicBezTo>
                  <a:cubicBezTo>
                    <a:pt x="2" y="171"/>
                    <a:pt x="-16" y="105"/>
                    <a:pt x="15" y="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7" name="Google Shape;2060;p40"/>
            <p:cNvSpPr/>
            <p:nvPr/>
          </p:nvSpPr>
          <p:spPr>
            <a:xfrm rot="6331355">
              <a:off x="671581" y="4557097"/>
              <a:ext cx="200428" cy="199384"/>
            </a:xfrm>
            <a:custGeom>
              <a:avLst/>
              <a:gdLst/>
              <a:ahLst/>
              <a:cxnLst/>
              <a:rect l="l" t="t" r="r" b="b"/>
              <a:pathLst>
                <a:path w="192" h="191" extrusionOk="0">
                  <a:moveTo>
                    <a:pt x="13" y="47"/>
                  </a:moveTo>
                  <a:cubicBezTo>
                    <a:pt x="40" y="1"/>
                    <a:pt x="99" y="-14"/>
                    <a:pt x="145" y="13"/>
                  </a:cubicBezTo>
                  <a:cubicBezTo>
                    <a:pt x="190" y="40"/>
                    <a:pt x="205" y="99"/>
                    <a:pt x="178" y="144"/>
                  </a:cubicBezTo>
                  <a:cubicBezTo>
                    <a:pt x="151" y="190"/>
                    <a:pt x="92" y="205"/>
                    <a:pt x="47" y="178"/>
                  </a:cubicBezTo>
                  <a:cubicBezTo>
                    <a:pt x="1" y="151"/>
                    <a:pt x="-14" y="92"/>
                    <a:pt x="13" y="47"/>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2061;p40"/>
            <p:cNvSpPr/>
            <p:nvPr/>
          </p:nvSpPr>
          <p:spPr>
            <a:xfrm rot="6331355">
              <a:off x="685813" y="4570164"/>
              <a:ext cx="172242" cy="172242"/>
            </a:xfrm>
            <a:custGeom>
              <a:avLst/>
              <a:gdLst/>
              <a:ahLst/>
              <a:cxnLst/>
              <a:rect l="l" t="t" r="r" b="b"/>
              <a:pathLst>
                <a:path w="165" h="165" extrusionOk="0">
                  <a:moveTo>
                    <a:pt x="12" y="40"/>
                  </a:moveTo>
                  <a:cubicBezTo>
                    <a:pt x="35" y="1"/>
                    <a:pt x="86" y="-11"/>
                    <a:pt x="125" y="12"/>
                  </a:cubicBezTo>
                  <a:cubicBezTo>
                    <a:pt x="164" y="35"/>
                    <a:pt x="177" y="86"/>
                    <a:pt x="154" y="124"/>
                  </a:cubicBezTo>
                  <a:cubicBezTo>
                    <a:pt x="130" y="164"/>
                    <a:pt x="80" y="176"/>
                    <a:pt x="41" y="153"/>
                  </a:cubicBezTo>
                  <a:cubicBezTo>
                    <a:pt x="2" y="130"/>
                    <a:pt x="-11" y="79"/>
                    <a:pt x="12" y="40"/>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9" name="Google Shape;2062;p40"/>
            <p:cNvSpPr/>
            <p:nvPr/>
          </p:nvSpPr>
          <p:spPr>
            <a:xfrm rot="6331355">
              <a:off x="674554" y="4595841"/>
              <a:ext cx="195208" cy="123179"/>
            </a:xfrm>
            <a:custGeom>
              <a:avLst/>
              <a:gdLst/>
              <a:ahLst/>
              <a:cxnLst/>
              <a:rect l="l" t="t" r="r" b="b"/>
              <a:pathLst>
                <a:path w="187" h="118" extrusionOk="0">
                  <a:moveTo>
                    <a:pt x="7" y="0"/>
                  </a:moveTo>
                  <a:lnTo>
                    <a:pt x="187" y="106"/>
                  </a:lnTo>
                  <a:lnTo>
                    <a:pt x="180" y="118"/>
                  </a:lnTo>
                  <a:lnTo>
                    <a:pt x="0" y="11"/>
                  </a:lnTo>
                  <a:lnTo>
                    <a:pt x="7"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2063;p40"/>
            <p:cNvSpPr/>
            <p:nvPr/>
          </p:nvSpPr>
          <p:spPr>
            <a:xfrm rot="6331355">
              <a:off x="687069" y="4605496"/>
              <a:ext cx="175374" cy="108565"/>
            </a:xfrm>
            <a:custGeom>
              <a:avLst/>
              <a:gdLst/>
              <a:ahLst/>
              <a:cxnLst/>
              <a:rect l="l" t="t" r="r" b="b"/>
              <a:pathLst>
                <a:path w="168" h="104" extrusionOk="0">
                  <a:moveTo>
                    <a:pt x="0" y="6"/>
                  </a:moveTo>
                  <a:cubicBezTo>
                    <a:pt x="1" y="4"/>
                    <a:pt x="2" y="2"/>
                    <a:pt x="3" y="0"/>
                  </a:cubicBezTo>
                  <a:lnTo>
                    <a:pt x="168" y="98"/>
                  </a:lnTo>
                  <a:cubicBezTo>
                    <a:pt x="167" y="100"/>
                    <a:pt x="166" y="102"/>
                    <a:pt x="165" y="104"/>
                  </a:cubicBezTo>
                  <a:lnTo>
                    <a:pt x="0" y="6"/>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2064;p40"/>
            <p:cNvSpPr/>
            <p:nvPr/>
          </p:nvSpPr>
          <p:spPr>
            <a:xfrm rot="6331355">
              <a:off x="586968" y="4557025"/>
              <a:ext cx="257842" cy="243227"/>
            </a:xfrm>
            <a:custGeom>
              <a:avLst/>
              <a:gdLst/>
              <a:ahLst/>
              <a:cxnLst/>
              <a:rect l="l" t="t" r="r" b="b"/>
              <a:pathLst>
                <a:path w="247" h="233" extrusionOk="0">
                  <a:moveTo>
                    <a:pt x="242" y="60"/>
                  </a:moveTo>
                  <a:cubicBezTo>
                    <a:pt x="263" y="132"/>
                    <a:pt x="222" y="206"/>
                    <a:pt x="151" y="227"/>
                  </a:cubicBezTo>
                  <a:cubicBezTo>
                    <a:pt x="93" y="245"/>
                    <a:pt x="32" y="221"/>
                    <a:pt x="0" y="172"/>
                  </a:cubicBezTo>
                  <a:cubicBezTo>
                    <a:pt x="34" y="204"/>
                    <a:pt x="83" y="217"/>
                    <a:pt x="130" y="203"/>
                  </a:cubicBezTo>
                  <a:cubicBezTo>
                    <a:pt x="201" y="182"/>
                    <a:pt x="242" y="107"/>
                    <a:pt x="221" y="36"/>
                  </a:cubicBezTo>
                  <a:cubicBezTo>
                    <a:pt x="217" y="23"/>
                    <a:pt x="211" y="11"/>
                    <a:pt x="204" y="0"/>
                  </a:cubicBezTo>
                  <a:cubicBezTo>
                    <a:pt x="221" y="16"/>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2065;p40"/>
            <p:cNvSpPr/>
            <p:nvPr/>
          </p:nvSpPr>
          <p:spPr>
            <a:xfrm rot="6331355">
              <a:off x="711016" y="4538768"/>
              <a:ext cx="211910" cy="199384"/>
            </a:xfrm>
            <a:custGeom>
              <a:avLst/>
              <a:gdLst/>
              <a:ahLst/>
              <a:cxnLst/>
              <a:rect l="l" t="t" r="r" b="b"/>
              <a:pathLst>
                <a:path w="203" h="191" extrusionOk="0">
                  <a:moveTo>
                    <a:pt x="5" y="142"/>
                  </a:moveTo>
                  <a:cubicBezTo>
                    <a:pt x="-12" y="83"/>
                    <a:pt x="21" y="22"/>
                    <a:pt x="80" y="4"/>
                  </a:cubicBezTo>
                  <a:cubicBezTo>
                    <a:pt x="127" y="-10"/>
                    <a:pt x="177" y="10"/>
                    <a:pt x="203" y="50"/>
                  </a:cubicBezTo>
                  <a:cubicBezTo>
                    <a:pt x="176" y="24"/>
                    <a:pt x="136" y="13"/>
                    <a:pt x="97" y="24"/>
                  </a:cubicBezTo>
                  <a:cubicBezTo>
                    <a:pt x="38" y="42"/>
                    <a:pt x="5" y="103"/>
                    <a:pt x="22" y="162"/>
                  </a:cubicBezTo>
                  <a:cubicBezTo>
                    <a:pt x="25" y="173"/>
                    <a:pt x="30" y="182"/>
                    <a:pt x="36" y="191"/>
                  </a:cubicBezTo>
                  <a:cubicBezTo>
                    <a:pt x="22"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2066;p40"/>
            <p:cNvSpPr/>
            <p:nvPr/>
          </p:nvSpPr>
          <p:spPr>
            <a:xfrm rot="6331355">
              <a:off x="1537" y="4275997"/>
              <a:ext cx="226525" cy="226525"/>
            </a:xfrm>
            <a:custGeom>
              <a:avLst/>
              <a:gdLst/>
              <a:ahLst/>
              <a:cxnLst/>
              <a:rect l="l" t="t" r="r" b="b"/>
              <a:pathLst>
                <a:path w="217" h="217" extrusionOk="0">
                  <a:moveTo>
                    <a:pt x="208" y="153"/>
                  </a:moveTo>
                  <a:cubicBezTo>
                    <a:pt x="183" y="207"/>
                    <a:pt x="119" y="232"/>
                    <a:pt x="64" y="207"/>
                  </a:cubicBezTo>
                  <a:cubicBezTo>
                    <a:pt x="9" y="183"/>
                    <a:pt x="-15" y="118"/>
                    <a:pt x="9" y="64"/>
                  </a:cubicBezTo>
                  <a:cubicBezTo>
                    <a:pt x="34" y="9"/>
                    <a:pt x="98" y="-15"/>
                    <a:pt x="153" y="9"/>
                  </a:cubicBezTo>
                  <a:cubicBezTo>
                    <a:pt x="208" y="34"/>
                    <a:pt x="232" y="98"/>
                    <a:pt x="208" y="1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4" name="Google Shape;2067;p40"/>
            <p:cNvSpPr/>
            <p:nvPr/>
          </p:nvSpPr>
          <p:spPr>
            <a:xfrm rot="6331355">
              <a:off x="15228" y="4288683"/>
              <a:ext cx="200428" cy="200428"/>
            </a:xfrm>
            <a:custGeom>
              <a:avLst/>
              <a:gdLst/>
              <a:ahLst/>
              <a:cxnLst/>
              <a:rect l="l" t="t" r="r" b="b"/>
              <a:pathLst>
                <a:path w="192" h="192" extrusionOk="0">
                  <a:moveTo>
                    <a:pt x="184" y="136"/>
                  </a:moveTo>
                  <a:cubicBezTo>
                    <a:pt x="162" y="184"/>
                    <a:pt x="105" y="205"/>
                    <a:pt x="57" y="184"/>
                  </a:cubicBezTo>
                  <a:cubicBezTo>
                    <a:pt x="8" y="162"/>
                    <a:pt x="-13" y="105"/>
                    <a:pt x="9" y="57"/>
                  </a:cubicBezTo>
                  <a:cubicBezTo>
                    <a:pt x="30" y="9"/>
                    <a:pt x="87" y="-13"/>
                    <a:pt x="136" y="9"/>
                  </a:cubicBezTo>
                  <a:cubicBezTo>
                    <a:pt x="184" y="31"/>
                    <a:pt x="206" y="87"/>
                    <a:pt x="184" y="136"/>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5" name="Google Shape;2068;p40"/>
            <p:cNvSpPr/>
            <p:nvPr/>
          </p:nvSpPr>
          <p:spPr>
            <a:xfrm rot="6331355">
              <a:off x="28678" y="4303138"/>
              <a:ext cx="172242" cy="172242"/>
            </a:xfrm>
            <a:custGeom>
              <a:avLst/>
              <a:gdLst/>
              <a:ahLst/>
              <a:cxnLst/>
              <a:rect l="l" t="t" r="r" b="b"/>
              <a:pathLst>
                <a:path w="165" h="165" extrusionOk="0">
                  <a:moveTo>
                    <a:pt x="158" y="116"/>
                  </a:moveTo>
                  <a:cubicBezTo>
                    <a:pt x="139" y="158"/>
                    <a:pt x="90" y="176"/>
                    <a:pt x="48" y="157"/>
                  </a:cubicBezTo>
                  <a:cubicBezTo>
                    <a:pt x="7" y="139"/>
                    <a:pt x="-12" y="90"/>
                    <a:pt x="7" y="48"/>
                  </a:cubicBezTo>
                  <a:cubicBezTo>
                    <a:pt x="26" y="7"/>
                    <a:pt x="75" y="-12"/>
                    <a:pt x="116" y="7"/>
                  </a:cubicBezTo>
                  <a:cubicBezTo>
                    <a:pt x="158" y="26"/>
                    <a:pt x="176" y="75"/>
                    <a:pt x="158" y="11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6" name="Google Shape;2069;p40"/>
            <p:cNvSpPr/>
            <p:nvPr/>
          </p:nvSpPr>
          <p:spPr>
            <a:xfrm rot="6331355">
              <a:off x="11752" y="4336963"/>
              <a:ext cx="205647" cy="102302"/>
            </a:xfrm>
            <a:custGeom>
              <a:avLst/>
              <a:gdLst/>
              <a:ahLst/>
              <a:cxnLst/>
              <a:rect l="l" t="t" r="r" b="b"/>
              <a:pathLst>
                <a:path w="197" h="98" extrusionOk="0">
                  <a:moveTo>
                    <a:pt x="192" y="98"/>
                  </a:moveTo>
                  <a:lnTo>
                    <a:pt x="0" y="12"/>
                  </a:lnTo>
                  <a:lnTo>
                    <a:pt x="6" y="0"/>
                  </a:lnTo>
                  <a:lnTo>
                    <a:pt x="197" y="86"/>
                  </a:lnTo>
                  <a:lnTo>
                    <a:pt x="192" y="98"/>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7" name="Google Shape;2070;p40"/>
            <p:cNvSpPr/>
            <p:nvPr/>
          </p:nvSpPr>
          <p:spPr>
            <a:xfrm rot="6331355">
              <a:off x="19453" y="4342427"/>
              <a:ext cx="184769" cy="87687"/>
            </a:xfrm>
            <a:custGeom>
              <a:avLst/>
              <a:gdLst/>
              <a:ahLst/>
              <a:cxnLst/>
              <a:rect l="l" t="t" r="r" b="b"/>
              <a:pathLst>
                <a:path w="177" h="84" extrusionOk="0">
                  <a:moveTo>
                    <a:pt x="177" y="78"/>
                  </a:moveTo>
                  <a:cubicBezTo>
                    <a:pt x="177" y="80"/>
                    <a:pt x="175" y="82"/>
                    <a:pt x="174" y="84"/>
                  </a:cubicBezTo>
                  <a:lnTo>
                    <a:pt x="0" y="6"/>
                  </a:lnTo>
                  <a:cubicBezTo>
                    <a:pt x="1" y="4"/>
                    <a:pt x="1" y="2"/>
                    <a:pt x="2" y="0"/>
                  </a:cubicBezTo>
                  <a:lnTo>
                    <a:pt x="177" y="78"/>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8" name="Google Shape;2071;p40"/>
            <p:cNvSpPr/>
            <p:nvPr/>
          </p:nvSpPr>
          <p:spPr>
            <a:xfrm rot="6331355">
              <a:off x="-70167" y="4289999"/>
              <a:ext cx="257842" cy="243227"/>
            </a:xfrm>
            <a:custGeom>
              <a:avLst/>
              <a:gdLst/>
              <a:ahLst/>
              <a:cxnLst/>
              <a:rect l="l" t="t" r="r" b="b"/>
              <a:pathLst>
                <a:path w="247" h="233" extrusionOk="0">
                  <a:moveTo>
                    <a:pt x="241" y="60"/>
                  </a:moveTo>
                  <a:cubicBezTo>
                    <a:pt x="262" y="131"/>
                    <a:pt x="222" y="206"/>
                    <a:pt x="150" y="227"/>
                  </a:cubicBezTo>
                  <a:cubicBezTo>
                    <a:pt x="92" y="244"/>
                    <a:pt x="31" y="220"/>
                    <a:pt x="0" y="172"/>
                  </a:cubicBezTo>
                  <a:cubicBezTo>
                    <a:pt x="33" y="203"/>
                    <a:pt x="82" y="217"/>
                    <a:pt x="130" y="202"/>
                  </a:cubicBezTo>
                  <a:cubicBezTo>
                    <a:pt x="201" y="181"/>
                    <a:pt x="241" y="107"/>
                    <a:pt x="220" y="36"/>
                  </a:cubicBezTo>
                  <a:cubicBezTo>
                    <a:pt x="216" y="23"/>
                    <a:pt x="211" y="10"/>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9" name="Google Shape;2072;p40"/>
            <p:cNvSpPr/>
            <p:nvPr/>
          </p:nvSpPr>
          <p:spPr>
            <a:xfrm rot="6331355">
              <a:off x="54385" y="4271359"/>
              <a:ext cx="211910" cy="200428"/>
            </a:xfrm>
            <a:custGeom>
              <a:avLst/>
              <a:gdLst/>
              <a:ahLst/>
              <a:cxnLst/>
              <a:rect l="l" t="t" r="r" b="b"/>
              <a:pathLst>
                <a:path w="203" h="192" extrusionOk="0">
                  <a:moveTo>
                    <a:pt x="4" y="143"/>
                  </a:moveTo>
                  <a:cubicBezTo>
                    <a:pt x="-13" y="84"/>
                    <a:pt x="20" y="23"/>
                    <a:pt x="79" y="5"/>
                  </a:cubicBezTo>
                  <a:cubicBezTo>
                    <a:pt x="127" y="-9"/>
                    <a:pt x="177" y="11"/>
                    <a:pt x="203" y="50"/>
                  </a:cubicBezTo>
                  <a:cubicBezTo>
                    <a:pt x="175" y="24"/>
                    <a:pt x="135" y="14"/>
                    <a:pt x="96" y="25"/>
                  </a:cubicBezTo>
                  <a:cubicBezTo>
                    <a:pt x="37" y="43"/>
                    <a:pt x="4" y="104"/>
                    <a:pt x="21" y="163"/>
                  </a:cubicBezTo>
                  <a:cubicBezTo>
                    <a:pt x="25" y="173"/>
                    <a:pt x="29" y="183"/>
                    <a:pt x="35" y="192"/>
                  </a:cubicBezTo>
                  <a:cubicBezTo>
                    <a:pt x="21" y="179"/>
                    <a:pt x="10" y="162"/>
                    <a:pt x="4" y="143"/>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0" name="Google Shape;2073;p40"/>
            <p:cNvSpPr/>
            <p:nvPr/>
          </p:nvSpPr>
          <p:spPr>
            <a:xfrm rot="6331355">
              <a:off x="218524" y="4746878"/>
              <a:ext cx="226525" cy="226525"/>
            </a:xfrm>
            <a:custGeom>
              <a:avLst/>
              <a:gdLst/>
              <a:ahLst/>
              <a:cxnLst/>
              <a:rect l="l" t="t" r="r" b="b"/>
              <a:pathLst>
                <a:path w="217" h="217" extrusionOk="0">
                  <a:moveTo>
                    <a:pt x="149" y="8"/>
                  </a:moveTo>
                  <a:cubicBezTo>
                    <a:pt x="205" y="30"/>
                    <a:pt x="232" y="93"/>
                    <a:pt x="209" y="149"/>
                  </a:cubicBezTo>
                  <a:cubicBezTo>
                    <a:pt x="187" y="204"/>
                    <a:pt x="123" y="231"/>
                    <a:pt x="68" y="209"/>
                  </a:cubicBezTo>
                  <a:cubicBezTo>
                    <a:pt x="12" y="187"/>
                    <a:pt x="-15" y="123"/>
                    <a:pt x="7" y="68"/>
                  </a:cubicBezTo>
                  <a:cubicBezTo>
                    <a:pt x="30" y="12"/>
                    <a:pt x="93" y="-15"/>
                    <a:pt x="149" y="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1" name="Google Shape;2074;p40"/>
            <p:cNvSpPr/>
            <p:nvPr/>
          </p:nvSpPr>
          <p:spPr>
            <a:xfrm rot="6331355">
              <a:off x="232215" y="4759564"/>
              <a:ext cx="200428" cy="200428"/>
            </a:xfrm>
            <a:custGeom>
              <a:avLst/>
              <a:gdLst/>
              <a:ahLst/>
              <a:cxnLst/>
              <a:rect l="l" t="t" r="r" b="b"/>
              <a:pathLst>
                <a:path w="192" h="192" extrusionOk="0">
                  <a:moveTo>
                    <a:pt x="132" y="8"/>
                  </a:moveTo>
                  <a:cubicBezTo>
                    <a:pt x="181" y="27"/>
                    <a:pt x="205" y="83"/>
                    <a:pt x="186" y="132"/>
                  </a:cubicBezTo>
                  <a:cubicBezTo>
                    <a:pt x="166" y="181"/>
                    <a:pt x="110" y="205"/>
                    <a:pt x="61" y="185"/>
                  </a:cubicBezTo>
                  <a:cubicBezTo>
                    <a:pt x="11" y="165"/>
                    <a:pt x="-13" y="109"/>
                    <a:pt x="7" y="61"/>
                  </a:cubicBezTo>
                  <a:cubicBezTo>
                    <a:pt x="27" y="11"/>
                    <a:pt x="83" y="-12"/>
                    <a:pt x="132" y="8"/>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2" name="Google Shape;2075;p40"/>
            <p:cNvSpPr/>
            <p:nvPr/>
          </p:nvSpPr>
          <p:spPr>
            <a:xfrm rot="6331355">
              <a:off x="245665" y="4774020"/>
              <a:ext cx="172242" cy="172242"/>
            </a:xfrm>
            <a:custGeom>
              <a:avLst/>
              <a:gdLst/>
              <a:ahLst/>
              <a:cxnLst/>
              <a:rect l="l" t="t" r="r" b="b"/>
              <a:pathLst>
                <a:path w="165" h="165" extrusionOk="0">
                  <a:moveTo>
                    <a:pt x="113" y="6"/>
                  </a:moveTo>
                  <a:cubicBezTo>
                    <a:pt x="156" y="23"/>
                    <a:pt x="176" y="71"/>
                    <a:pt x="159" y="113"/>
                  </a:cubicBezTo>
                  <a:cubicBezTo>
                    <a:pt x="142" y="155"/>
                    <a:pt x="94" y="176"/>
                    <a:pt x="52" y="159"/>
                  </a:cubicBezTo>
                  <a:cubicBezTo>
                    <a:pt x="9" y="142"/>
                    <a:pt x="-11" y="94"/>
                    <a:pt x="6" y="52"/>
                  </a:cubicBezTo>
                  <a:cubicBezTo>
                    <a:pt x="23" y="9"/>
                    <a:pt x="71" y="-11"/>
                    <a:pt x="113" y="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3" name="Google Shape;2076;p40"/>
            <p:cNvSpPr/>
            <p:nvPr/>
          </p:nvSpPr>
          <p:spPr>
            <a:xfrm rot="6331355">
              <a:off x="284009" y="4757279"/>
              <a:ext cx="94994" cy="207735"/>
            </a:xfrm>
            <a:custGeom>
              <a:avLst/>
              <a:gdLst/>
              <a:ahLst/>
              <a:cxnLst/>
              <a:rect l="l" t="t" r="r" b="b"/>
              <a:pathLst>
                <a:path w="91" h="199" extrusionOk="0">
                  <a:moveTo>
                    <a:pt x="91" y="5"/>
                  </a:moveTo>
                  <a:lnTo>
                    <a:pt x="12" y="199"/>
                  </a:lnTo>
                  <a:lnTo>
                    <a:pt x="0" y="194"/>
                  </a:lnTo>
                  <a:lnTo>
                    <a:pt x="78" y="0"/>
                  </a:lnTo>
                  <a:lnTo>
                    <a:pt x="91" y="5"/>
                  </a:lnTo>
                  <a:close/>
                </a:path>
              </a:pathLst>
            </a:custGeom>
            <a:solidFill>
              <a:schemeClr val="lt2"/>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4" name="Google Shape;2077;p40"/>
            <p:cNvSpPr/>
            <p:nvPr/>
          </p:nvSpPr>
          <p:spPr>
            <a:xfrm rot="6331355">
              <a:off x="288588" y="4769292"/>
              <a:ext cx="81424" cy="187901"/>
            </a:xfrm>
            <a:custGeom>
              <a:avLst/>
              <a:gdLst/>
              <a:ahLst/>
              <a:cxnLst/>
              <a:rect l="l" t="t" r="r" b="b"/>
              <a:pathLst>
                <a:path w="78" h="180" extrusionOk="0">
                  <a:moveTo>
                    <a:pt x="72" y="0"/>
                  </a:moveTo>
                  <a:cubicBezTo>
                    <a:pt x="74" y="1"/>
                    <a:pt x="76" y="1"/>
                    <a:pt x="78" y="3"/>
                  </a:cubicBezTo>
                  <a:lnTo>
                    <a:pt x="7" y="180"/>
                  </a:lnTo>
                  <a:cubicBezTo>
                    <a:pt x="5" y="179"/>
                    <a:pt x="2" y="178"/>
                    <a:pt x="0" y="178"/>
                  </a:cubicBezTo>
                  <a:lnTo>
                    <a:pt x="72" y="0"/>
                  </a:lnTo>
                  <a:close/>
                </a:path>
              </a:pathLst>
            </a:custGeom>
            <a:solidFill>
              <a:srgbClr val="FFFFFF">
                <a:alpha val="20890"/>
              </a:srgbClr>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5" name="Google Shape;2078;p40"/>
            <p:cNvSpPr/>
            <p:nvPr/>
          </p:nvSpPr>
          <p:spPr>
            <a:xfrm rot="6331355">
              <a:off x="146820" y="4760880"/>
              <a:ext cx="257842" cy="243227"/>
            </a:xfrm>
            <a:custGeom>
              <a:avLst/>
              <a:gdLst/>
              <a:ahLst/>
              <a:cxnLst/>
              <a:rect l="l" t="t" r="r" b="b"/>
              <a:pathLst>
                <a:path w="247" h="233" extrusionOk="0">
                  <a:moveTo>
                    <a:pt x="241" y="60"/>
                  </a:moveTo>
                  <a:cubicBezTo>
                    <a:pt x="262" y="131"/>
                    <a:pt x="222" y="206"/>
                    <a:pt x="150" y="227"/>
                  </a:cubicBezTo>
                  <a:cubicBezTo>
                    <a:pt x="92" y="244"/>
                    <a:pt x="32" y="220"/>
                    <a:pt x="0" y="172"/>
                  </a:cubicBezTo>
                  <a:cubicBezTo>
                    <a:pt x="34" y="203"/>
                    <a:pt x="82" y="216"/>
                    <a:pt x="129" y="203"/>
                  </a:cubicBezTo>
                  <a:cubicBezTo>
                    <a:pt x="201" y="182"/>
                    <a:pt x="241" y="107"/>
                    <a:pt x="220"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6" name="Google Shape;2079;p40"/>
            <p:cNvSpPr/>
            <p:nvPr/>
          </p:nvSpPr>
          <p:spPr>
            <a:xfrm rot="6331355">
              <a:off x="270868" y="4742623"/>
              <a:ext cx="211910" cy="199384"/>
            </a:xfrm>
            <a:custGeom>
              <a:avLst/>
              <a:gdLst/>
              <a:ahLst/>
              <a:cxnLst/>
              <a:rect l="l" t="t" r="r" b="b"/>
              <a:pathLst>
                <a:path w="203" h="191" extrusionOk="0">
                  <a:moveTo>
                    <a:pt x="4" y="142"/>
                  </a:moveTo>
                  <a:cubicBezTo>
                    <a:pt x="-13" y="83"/>
                    <a:pt x="20" y="21"/>
                    <a:pt x="79" y="4"/>
                  </a:cubicBezTo>
                  <a:cubicBezTo>
                    <a:pt x="127" y="-10"/>
                    <a:pt x="177" y="10"/>
                    <a:pt x="203" y="49"/>
                  </a:cubicBezTo>
                  <a:cubicBezTo>
                    <a:pt x="175" y="24"/>
                    <a:pt x="135" y="13"/>
                    <a:pt x="96" y="24"/>
                  </a:cubicBezTo>
                  <a:cubicBezTo>
                    <a:pt x="38" y="42"/>
                    <a:pt x="4" y="103"/>
                    <a:pt x="21" y="162"/>
                  </a:cubicBezTo>
                  <a:cubicBezTo>
                    <a:pt x="25" y="173"/>
                    <a:pt x="29" y="182"/>
                    <a:pt x="35" y="191"/>
                  </a:cubicBezTo>
                  <a:cubicBezTo>
                    <a:pt x="21" y="178"/>
                    <a:pt x="10" y="161"/>
                    <a:pt x="4"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7" name="Google Shape;2080;p40"/>
            <p:cNvSpPr/>
            <p:nvPr/>
          </p:nvSpPr>
          <p:spPr>
            <a:xfrm rot="6331355">
              <a:off x="-438490" y="4478967"/>
              <a:ext cx="227569" cy="227569"/>
            </a:xfrm>
            <a:custGeom>
              <a:avLst/>
              <a:gdLst/>
              <a:ahLst/>
              <a:cxnLst/>
              <a:rect l="l" t="t" r="r" b="b"/>
              <a:pathLst>
                <a:path w="218" h="218" extrusionOk="0">
                  <a:moveTo>
                    <a:pt x="168" y="18"/>
                  </a:moveTo>
                  <a:cubicBezTo>
                    <a:pt x="218" y="50"/>
                    <a:pt x="233" y="117"/>
                    <a:pt x="200" y="168"/>
                  </a:cubicBezTo>
                  <a:cubicBezTo>
                    <a:pt x="168" y="218"/>
                    <a:pt x="100" y="233"/>
                    <a:pt x="50" y="200"/>
                  </a:cubicBezTo>
                  <a:cubicBezTo>
                    <a:pt x="-1" y="168"/>
                    <a:pt x="-15" y="101"/>
                    <a:pt x="17" y="50"/>
                  </a:cubicBezTo>
                  <a:cubicBezTo>
                    <a:pt x="50" y="0"/>
                    <a:pt x="117" y="-15"/>
                    <a:pt x="168" y="18"/>
                  </a:cubicBezTo>
                  <a:close/>
                </a:path>
              </a:pathLst>
            </a:custGeom>
            <a:solidFill>
              <a:schemeClr val="lt2"/>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8" name="Google Shape;2081;p40"/>
            <p:cNvSpPr/>
            <p:nvPr/>
          </p:nvSpPr>
          <p:spPr>
            <a:xfrm rot="6331355">
              <a:off x="-424920" y="4492538"/>
              <a:ext cx="200428" cy="200428"/>
            </a:xfrm>
            <a:custGeom>
              <a:avLst/>
              <a:gdLst/>
              <a:ahLst/>
              <a:cxnLst/>
              <a:rect l="l" t="t" r="r" b="b"/>
              <a:pathLst>
                <a:path w="192" h="192" extrusionOk="0">
                  <a:moveTo>
                    <a:pt x="148" y="15"/>
                  </a:moveTo>
                  <a:cubicBezTo>
                    <a:pt x="192" y="44"/>
                    <a:pt x="205" y="103"/>
                    <a:pt x="176" y="148"/>
                  </a:cubicBezTo>
                  <a:cubicBezTo>
                    <a:pt x="148" y="192"/>
                    <a:pt x="89" y="205"/>
                    <a:pt x="44" y="177"/>
                  </a:cubicBezTo>
                  <a:cubicBezTo>
                    <a:pt x="-1" y="148"/>
                    <a:pt x="-14" y="89"/>
                    <a:pt x="15" y="44"/>
                  </a:cubicBezTo>
                  <a:cubicBezTo>
                    <a:pt x="44" y="0"/>
                    <a:pt x="103" y="-13"/>
                    <a:pt x="148" y="15"/>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9" name="Google Shape;2082;p40"/>
            <p:cNvSpPr/>
            <p:nvPr/>
          </p:nvSpPr>
          <p:spPr>
            <a:xfrm rot="6331355">
              <a:off x="-410688" y="4506649"/>
              <a:ext cx="172242" cy="171199"/>
            </a:xfrm>
            <a:custGeom>
              <a:avLst/>
              <a:gdLst/>
              <a:ahLst/>
              <a:cxnLst/>
              <a:rect l="l" t="t" r="r" b="b"/>
              <a:pathLst>
                <a:path w="165" h="164" extrusionOk="0">
                  <a:moveTo>
                    <a:pt x="127" y="13"/>
                  </a:moveTo>
                  <a:cubicBezTo>
                    <a:pt x="166" y="37"/>
                    <a:pt x="177" y="88"/>
                    <a:pt x="152" y="127"/>
                  </a:cubicBezTo>
                  <a:cubicBezTo>
                    <a:pt x="128" y="165"/>
                    <a:pt x="76" y="176"/>
                    <a:pt x="38" y="151"/>
                  </a:cubicBezTo>
                  <a:cubicBezTo>
                    <a:pt x="0" y="127"/>
                    <a:pt x="-11" y="76"/>
                    <a:pt x="13" y="38"/>
                  </a:cubicBezTo>
                  <a:cubicBezTo>
                    <a:pt x="38" y="-1"/>
                    <a:pt x="89" y="-12"/>
                    <a:pt x="127" y="13"/>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0" name="Google Shape;2083;p40"/>
            <p:cNvSpPr/>
            <p:nvPr/>
          </p:nvSpPr>
          <p:spPr>
            <a:xfrm rot="6331355">
              <a:off x="-390592" y="4497598"/>
              <a:ext cx="130487" cy="191033"/>
            </a:xfrm>
            <a:custGeom>
              <a:avLst/>
              <a:gdLst/>
              <a:ahLst/>
              <a:cxnLst/>
              <a:rect l="l" t="t" r="r" b="b"/>
              <a:pathLst>
                <a:path w="125" h="183" extrusionOk="0">
                  <a:moveTo>
                    <a:pt x="125" y="7"/>
                  </a:moveTo>
                  <a:lnTo>
                    <a:pt x="11" y="183"/>
                  </a:lnTo>
                  <a:lnTo>
                    <a:pt x="0" y="176"/>
                  </a:lnTo>
                  <a:lnTo>
                    <a:pt x="114" y="0"/>
                  </a:lnTo>
                  <a:lnTo>
                    <a:pt x="125" y="7"/>
                  </a:lnTo>
                  <a:close/>
                </a:path>
              </a:pathLst>
            </a:custGeom>
            <a:solidFill>
              <a:schemeClr val="lt2"/>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1" name="Google Shape;2084;p40"/>
            <p:cNvSpPr/>
            <p:nvPr/>
          </p:nvSpPr>
          <p:spPr>
            <a:xfrm rot="6331355">
              <a:off x="-384588" y="4510114"/>
              <a:ext cx="113784" cy="171199"/>
            </a:xfrm>
            <a:custGeom>
              <a:avLst/>
              <a:gdLst/>
              <a:ahLst/>
              <a:cxnLst/>
              <a:rect l="l" t="t" r="r" b="b"/>
              <a:pathLst>
                <a:path w="109" h="164" extrusionOk="0">
                  <a:moveTo>
                    <a:pt x="104" y="0"/>
                  </a:moveTo>
                  <a:cubicBezTo>
                    <a:pt x="105" y="1"/>
                    <a:pt x="107" y="2"/>
                    <a:pt x="109" y="4"/>
                  </a:cubicBezTo>
                  <a:lnTo>
                    <a:pt x="5" y="164"/>
                  </a:lnTo>
                  <a:cubicBezTo>
                    <a:pt x="4" y="164"/>
                    <a:pt x="2" y="162"/>
                    <a:pt x="0" y="161"/>
                  </a:cubicBezTo>
                  <a:lnTo>
                    <a:pt x="104" y="0"/>
                  </a:ln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2" name="Google Shape;2085;p40"/>
            <p:cNvSpPr/>
            <p:nvPr/>
          </p:nvSpPr>
          <p:spPr>
            <a:xfrm rot="6331355">
              <a:off x="-510035" y="4492848"/>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7"/>
                    <a:pt x="221" y="35"/>
                  </a:cubicBezTo>
                  <a:cubicBezTo>
                    <a:pt x="217" y="22"/>
                    <a:pt x="211" y="10"/>
                    <a:pt x="204" y="0"/>
                  </a:cubicBezTo>
                  <a:cubicBezTo>
                    <a:pt x="221" y="15"/>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3" name="Google Shape;2086;p40"/>
            <p:cNvSpPr/>
            <p:nvPr/>
          </p:nvSpPr>
          <p:spPr>
            <a:xfrm rot="6331355">
              <a:off x="-386146" y="4474711"/>
              <a:ext cx="212954" cy="200428"/>
            </a:xfrm>
            <a:custGeom>
              <a:avLst/>
              <a:gdLst/>
              <a:ahLst/>
              <a:cxnLst/>
              <a:rect l="l" t="t" r="r" b="b"/>
              <a:pathLst>
                <a:path w="204" h="192" extrusionOk="0">
                  <a:moveTo>
                    <a:pt x="5" y="142"/>
                  </a:moveTo>
                  <a:cubicBezTo>
                    <a:pt x="-13" y="84"/>
                    <a:pt x="21" y="22"/>
                    <a:pt x="79" y="5"/>
                  </a:cubicBezTo>
                  <a:cubicBezTo>
                    <a:pt x="127" y="-9"/>
                    <a:pt x="177" y="10"/>
                    <a:pt x="204" y="50"/>
                  </a:cubicBezTo>
                  <a:cubicBezTo>
                    <a:pt x="176" y="24"/>
                    <a:pt x="136" y="13"/>
                    <a:pt x="97" y="25"/>
                  </a:cubicBezTo>
                  <a:cubicBezTo>
                    <a:pt x="38" y="42"/>
                    <a:pt x="5" y="104"/>
                    <a:pt x="22" y="162"/>
                  </a:cubicBezTo>
                  <a:cubicBezTo>
                    <a:pt x="25" y="173"/>
                    <a:pt x="30" y="183"/>
                    <a:pt x="36" y="192"/>
                  </a:cubicBezTo>
                  <a:cubicBezTo>
                    <a:pt x="21"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4" name="Google Shape;2087;p40"/>
            <p:cNvSpPr/>
            <p:nvPr/>
          </p:nvSpPr>
          <p:spPr>
            <a:xfrm rot="6331355">
              <a:off x="-222007" y="4950231"/>
              <a:ext cx="227569" cy="226525"/>
            </a:xfrm>
            <a:custGeom>
              <a:avLst/>
              <a:gdLst/>
              <a:ahLst/>
              <a:cxnLst/>
              <a:rect l="l" t="t" r="r" b="b"/>
              <a:pathLst>
                <a:path w="218" h="217" extrusionOk="0">
                  <a:moveTo>
                    <a:pt x="213" y="77"/>
                  </a:moveTo>
                  <a:cubicBezTo>
                    <a:pt x="230" y="135"/>
                    <a:pt x="197" y="195"/>
                    <a:pt x="140" y="212"/>
                  </a:cubicBezTo>
                  <a:cubicBezTo>
                    <a:pt x="82" y="229"/>
                    <a:pt x="22" y="196"/>
                    <a:pt x="5" y="139"/>
                  </a:cubicBezTo>
                  <a:cubicBezTo>
                    <a:pt x="-12" y="81"/>
                    <a:pt x="21" y="21"/>
                    <a:pt x="78" y="4"/>
                  </a:cubicBezTo>
                  <a:cubicBezTo>
                    <a:pt x="135" y="-13"/>
                    <a:pt x="196" y="20"/>
                    <a:pt x="213" y="7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5" name="Google Shape;2088;p40"/>
            <p:cNvSpPr/>
            <p:nvPr/>
          </p:nvSpPr>
          <p:spPr>
            <a:xfrm rot="6331355">
              <a:off x="-207933" y="4963419"/>
              <a:ext cx="200428" cy="200428"/>
            </a:xfrm>
            <a:custGeom>
              <a:avLst/>
              <a:gdLst/>
              <a:ahLst/>
              <a:cxnLst/>
              <a:rect l="l" t="t" r="r" b="b"/>
              <a:pathLst>
                <a:path w="192" h="192" extrusionOk="0">
                  <a:moveTo>
                    <a:pt x="188" y="69"/>
                  </a:moveTo>
                  <a:cubicBezTo>
                    <a:pt x="203" y="119"/>
                    <a:pt x="174" y="173"/>
                    <a:pt x="123" y="188"/>
                  </a:cubicBezTo>
                  <a:cubicBezTo>
                    <a:pt x="72" y="203"/>
                    <a:pt x="19" y="174"/>
                    <a:pt x="4" y="123"/>
                  </a:cubicBezTo>
                  <a:cubicBezTo>
                    <a:pt x="-11" y="73"/>
                    <a:pt x="18" y="19"/>
                    <a:pt x="69" y="4"/>
                  </a:cubicBezTo>
                  <a:cubicBezTo>
                    <a:pt x="119"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6" name="Google Shape;2089;p40"/>
            <p:cNvSpPr/>
            <p:nvPr/>
          </p:nvSpPr>
          <p:spPr>
            <a:xfrm rot="6331355">
              <a:off x="-193701" y="4977530"/>
              <a:ext cx="172242" cy="171199"/>
            </a:xfrm>
            <a:custGeom>
              <a:avLst/>
              <a:gdLst/>
              <a:ahLst/>
              <a:cxnLst/>
              <a:rect l="l" t="t" r="r" b="b"/>
              <a:pathLst>
                <a:path w="165" h="164" extrusionOk="0">
                  <a:moveTo>
                    <a:pt x="162" y="59"/>
                  </a:moveTo>
                  <a:cubicBezTo>
                    <a:pt x="175" y="102"/>
                    <a:pt x="150" y="148"/>
                    <a:pt x="106" y="161"/>
                  </a:cubicBezTo>
                  <a:cubicBezTo>
                    <a:pt x="63" y="174"/>
                    <a:pt x="17" y="149"/>
                    <a:pt x="4" y="105"/>
                  </a:cubicBezTo>
                  <a:cubicBezTo>
                    <a:pt x="-9" y="62"/>
                    <a:pt x="16" y="16"/>
                    <a:pt x="59" y="3"/>
                  </a:cubicBezTo>
                  <a:cubicBezTo>
                    <a:pt x="103" y="-10"/>
                    <a:pt x="149" y="15"/>
                    <a:pt x="162" y="59"/>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7" name="Google Shape;2090;p40"/>
            <p:cNvSpPr/>
            <p:nvPr/>
          </p:nvSpPr>
          <p:spPr>
            <a:xfrm rot="6331355">
              <a:off x="-215202" y="5025773"/>
              <a:ext cx="212954" cy="75160"/>
            </a:xfrm>
            <a:custGeom>
              <a:avLst/>
              <a:gdLst/>
              <a:ahLst/>
              <a:cxnLst/>
              <a:rect l="l" t="t" r="r" b="b"/>
              <a:pathLst>
                <a:path w="204" h="72" extrusionOk="0">
                  <a:moveTo>
                    <a:pt x="204" y="13"/>
                  </a:moveTo>
                  <a:lnTo>
                    <a:pt x="4" y="72"/>
                  </a:lnTo>
                  <a:lnTo>
                    <a:pt x="0" y="59"/>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8" name="Google Shape;2091;p40"/>
            <p:cNvSpPr/>
            <p:nvPr/>
          </p:nvSpPr>
          <p:spPr>
            <a:xfrm rot="6331355">
              <a:off x="-209607" y="5031542"/>
              <a:ext cx="194164" cy="63678"/>
            </a:xfrm>
            <a:custGeom>
              <a:avLst/>
              <a:gdLst/>
              <a:ahLst/>
              <a:cxnLst/>
              <a:rect l="l" t="t" r="r" b="b"/>
              <a:pathLst>
                <a:path w="186" h="61" extrusionOk="0">
                  <a:moveTo>
                    <a:pt x="184" y="0"/>
                  </a:moveTo>
                  <a:cubicBezTo>
                    <a:pt x="185" y="2"/>
                    <a:pt x="185" y="4"/>
                    <a:pt x="186" y="6"/>
                  </a:cubicBezTo>
                  <a:lnTo>
                    <a:pt x="2" y="61"/>
                  </a:lnTo>
                  <a:cubicBezTo>
                    <a:pt x="2" y="59"/>
                    <a:pt x="1" y="56"/>
                    <a:pt x="0" y="54"/>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89" name="Google Shape;2092;p40"/>
            <p:cNvSpPr/>
            <p:nvPr/>
          </p:nvSpPr>
          <p:spPr>
            <a:xfrm rot="6331355">
              <a:off x="-293049" y="4963729"/>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6"/>
                    <a:pt x="221" y="35"/>
                  </a:cubicBezTo>
                  <a:cubicBezTo>
                    <a:pt x="217" y="22"/>
                    <a:pt x="211" y="10"/>
                    <a:pt x="204" y="0"/>
                  </a:cubicBezTo>
                  <a:cubicBezTo>
                    <a:pt x="221" y="16"/>
                    <a:pt x="235"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0" name="Google Shape;2093;p40"/>
            <p:cNvSpPr/>
            <p:nvPr/>
          </p:nvSpPr>
          <p:spPr>
            <a:xfrm rot="6331355">
              <a:off x="-168497" y="4945090"/>
              <a:ext cx="211910" cy="200428"/>
            </a:xfrm>
            <a:custGeom>
              <a:avLst/>
              <a:gdLst/>
              <a:ahLst/>
              <a:cxnLst/>
              <a:rect l="l" t="t" r="r" b="b"/>
              <a:pathLst>
                <a:path w="203" h="192" extrusionOk="0">
                  <a:moveTo>
                    <a:pt x="5" y="142"/>
                  </a:moveTo>
                  <a:cubicBezTo>
                    <a:pt x="-12" y="84"/>
                    <a:pt x="21" y="22"/>
                    <a:pt x="80" y="5"/>
                  </a:cubicBezTo>
                  <a:cubicBezTo>
                    <a:pt x="127" y="-9"/>
                    <a:pt x="177" y="11"/>
                    <a:pt x="203" y="50"/>
                  </a:cubicBezTo>
                  <a:cubicBezTo>
                    <a:pt x="176" y="24"/>
                    <a:pt x="136" y="14"/>
                    <a:pt x="97" y="25"/>
                  </a:cubicBezTo>
                  <a:cubicBezTo>
                    <a:pt x="38" y="42"/>
                    <a:pt x="5" y="104"/>
                    <a:pt x="22" y="163"/>
                  </a:cubicBezTo>
                  <a:cubicBezTo>
                    <a:pt x="25" y="173"/>
                    <a:pt x="30" y="183"/>
                    <a:pt x="36" y="192"/>
                  </a:cubicBezTo>
                  <a:cubicBezTo>
                    <a:pt x="22"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91" name="Google Shape;2094;p40"/>
            <p:cNvSpPr/>
            <p:nvPr/>
          </p:nvSpPr>
          <p:spPr>
            <a:xfrm rot="6331355">
              <a:off x="-96290" y="3924370"/>
              <a:ext cx="1034498" cy="1225531"/>
            </a:xfrm>
            <a:custGeom>
              <a:avLst/>
              <a:gdLst/>
              <a:ahLst/>
              <a:cxnLst/>
              <a:rect l="l" t="t" r="r" b="b"/>
              <a:pathLst>
                <a:path w="991" h="1174" extrusionOk="0">
                  <a:moveTo>
                    <a:pt x="0" y="0"/>
                  </a:moveTo>
                  <a:lnTo>
                    <a:pt x="991" y="1174"/>
                  </a:lnTo>
                  <a:cubicBezTo>
                    <a:pt x="991" y="1174"/>
                    <a:pt x="181" y="6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2" name="TextBox 1"/>
          <p:cNvSpPr txBox="1"/>
          <p:nvPr/>
        </p:nvSpPr>
        <p:spPr>
          <a:xfrm>
            <a:off x="2548835" y="148667"/>
            <a:ext cx="397918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2000" b="1">
                <a:solidFill>
                  <a:schemeClr val="bg1"/>
                </a:solidFill>
                <a:latin typeface="Archivo" charset="0"/>
                <a:cs typeface="Archivo" charset="0"/>
              </a:rPr>
              <a:t>Smart Garden</a:t>
            </a:r>
            <a:endParaRPr lang="en-US" sz="2000" b="1">
              <a:solidFill>
                <a:schemeClr val="bg1"/>
              </a:solidFill>
              <a:latin typeface="Archivo" charset="0"/>
              <a:cs typeface="Archivo"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p:cNvPicPr>
            <a:picLocks noChangeAspect="1"/>
          </p:cNvPicPr>
          <p:nvPr/>
        </p:nvPicPr>
        <p:blipFill>
          <a:blip r:embed="rId1"/>
          <a:stretch>
            <a:fillRect/>
          </a:stretch>
        </p:blipFill>
        <p:spPr>
          <a:xfrm>
            <a:off x="4924085" y="2580496"/>
            <a:ext cx="3413766" cy="2360276"/>
          </a:xfrm>
          <a:prstGeom prst="rect">
            <a:avLst/>
          </a:prstGeom>
          <a:ln>
            <a:noFill/>
          </a:ln>
          <a:effectLst>
            <a:outerShdw blurRad="292100" dist="139700" dir="2700000" algn="tl" rotWithShape="0">
              <a:srgbClr val="333333">
                <a:alpha val="65000"/>
              </a:srgbClr>
            </a:outerShdw>
          </a:effectLst>
        </p:spPr>
      </p:pic>
      <p:pic>
        <p:nvPicPr>
          <p:cNvPr id="9" name="Picture 8" descr="A diagram of a water level monitor&#10;&#10;Description automatically generated"/>
          <p:cNvPicPr>
            <a:picLocks noChangeAspect="1"/>
          </p:cNvPicPr>
          <p:nvPr/>
        </p:nvPicPr>
        <p:blipFill>
          <a:blip r:embed="rId2"/>
          <a:stretch>
            <a:fillRect/>
          </a:stretch>
        </p:blipFill>
        <p:spPr>
          <a:xfrm>
            <a:off x="719524" y="664305"/>
            <a:ext cx="3187241" cy="2071544"/>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4056833" y="1021362"/>
            <a:ext cx="271848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chemeClr val="bg1"/>
                </a:solidFill>
                <a:latin typeface="Archivo" charset="0"/>
                <a:cs typeface="Archivo" charset="0"/>
              </a:rPr>
              <a:t>Water Monitor Level &lt;=10</a:t>
            </a:r>
            <a:endParaRPr lang="en-US">
              <a:solidFill>
                <a:schemeClr val="bg1"/>
              </a:solidFill>
              <a:latin typeface="Archivo" charset="0"/>
              <a:cs typeface="Archivo" charset="0"/>
            </a:endParaRPr>
          </a:p>
          <a:p>
            <a:r>
              <a:rPr lang="en-US">
                <a:solidFill>
                  <a:schemeClr val="bg1"/>
                </a:solidFill>
                <a:latin typeface="Archivo" charset="0"/>
                <a:cs typeface="Archivo" charset="0"/>
              </a:rPr>
              <a:t>Sprinkler ON</a:t>
            </a:r>
            <a:endParaRPr lang="en-US">
              <a:solidFill>
                <a:schemeClr val="bg1"/>
              </a:solidFill>
              <a:latin typeface="Archivo" charset="0"/>
              <a:cs typeface="Archivo" charset="0"/>
            </a:endParaRPr>
          </a:p>
        </p:txBody>
      </p:sp>
      <p:sp>
        <p:nvSpPr>
          <p:cNvPr id="11" name="TextBox 10"/>
          <p:cNvSpPr txBox="1"/>
          <p:nvPr/>
        </p:nvSpPr>
        <p:spPr>
          <a:xfrm>
            <a:off x="2533044" y="3501823"/>
            <a:ext cx="23910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solidFill>
                  <a:srgbClr val="FFFFFF"/>
                </a:solidFill>
                <a:latin typeface="Archivo" charset="0"/>
                <a:cs typeface="Archivo" charset="0"/>
              </a:rPr>
              <a:t>Water Monitor Level &gt;10</a:t>
            </a:r>
            <a:r>
              <a:rPr lang="en-US">
                <a:solidFill>
                  <a:srgbClr val="064872"/>
                </a:solidFill>
                <a:latin typeface="Archivo" charset="0"/>
                <a:cs typeface="Archivo" charset="0"/>
              </a:rPr>
              <a:t>​</a:t>
            </a:r>
            <a:endParaRPr lang="en-US">
              <a:solidFill>
                <a:srgbClr val="064872"/>
              </a:solidFill>
              <a:latin typeface="Archivo" charset="0"/>
              <a:cs typeface="Archivo" charset="0"/>
            </a:endParaRPr>
          </a:p>
          <a:p>
            <a:r>
              <a:rPr lang="en-US">
                <a:solidFill>
                  <a:srgbClr val="FFFFFF"/>
                </a:solidFill>
                <a:latin typeface="Archivo" charset="0"/>
                <a:cs typeface="Archivo" charset="0"/>
              </a:rPr>
              <a:t>Sprinkler OFF</a:t>
            </a:r>
            <a:endParaRPr lang="en-US">
              <a:solidFill>
                <a:srgbClr val="FFFFFF"/>
              </a:solidFill>
              <a:latin typeface="Archivo" charset="0"/>
              <a:cs typeface="Archivo" charset="0"/>
            </a:endParaRPr>
          </a:p>
        </p:txBody>
      </p:sp>
      <p:grpSp>
        <p:nvGrpSpPr>
          <p:cNvPr id="12" name="Google Shape;2033;p40"/>
          <p:cNvGrpSpPr/>
          <p:nvPr/>
        </p:nvGrpSpPr>
        <p:grpSpPr>
          <a:xfrm rot="21008124">
            <a:off x="-235866" y="3218422"/>
            <a:ext cx="1389148" cy="1150281"/>
            <a:chOff x="-739649" y="3480871"/>
            <a:chExt cx="2272451" cy="2098226"/>
          </a:xfrm>
        </p:grpSpPr>
        <p:sp>
          <p:nvSpPr>
            <p:cNvPr id="13" name="Google Shape;2034;p40"/>
            <p:cNvSpPr/>
            <p:nvPr/>
          </p:nvSpPr>
          <p:spPr>
            <a:xfrm rot="6331355">
              <a:off x="-620750" y="3425544"/>
              <a:ext cx="2098226" cy="2208879"/>
            </a:xfrm>
            <a:custGeom>
              <a:avLst/>
              <a:gdLst/>
              <a:ahLst/>
              <a:cxnLst/>
              <a:rect l="l" t="t" r="r" b="b"/>
              <a:pathLst>
                <a:path w="2010" h="2116" extrusionOk="0">
                  <a:moveTo>
                    <a:pt x="1990" y="1515"/>
                  </a:moveTo>
                  <a:lnTo>
                    <a:pt x="1295" y="2103"/>
                  </a:lnTo>
                  <a:cubicBezTo>
                    <a:pt x="1271" y="2123"/>
                    <a:pt x="1235" y="2120"/>
                    <a:pt x="1214" y="2096"/>
                  </a:cubicBezTo>
                  <a:lnTo>
                    <a:pt x="13" y="682"/>
                  </a:lnTo>
                  <a:cubicBezTo>
                    <a:pt x="-7" y="658"/>
                    <a:pt x="-4" y="622"/>
                    <a:pt x="20" y="601"/>
                  </a:cubicBezTo>
                  <a:lnTo>
                    <a:pt x="714" y="13"/>
                  </a:lnTo>
                  <a:cubicBezTo>
                    <a:pt x="738" y="-7"/>
                    <a:pt x="775" y="-4"/>
                    <a:pt x="795" y="20"/>
                  </a:cubicBezTo>
                  <a:lnTo>
                    <a:pt x="1996" y="1434"/>
                  </a:lnTo>
                  <a:cubicBezTo>
                    <a:pt x="2017" y="1458"/>
                    <a:pt x="2014" y="1494"/>
                    <a:pt x="1990" y="1515"/>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4" name="Google Shape;2035;p40"/>
            <p:cNvSpPr/>
            <p:nvPr/>
          </p:nvSpPr>
          <p:spPr>
            <a:xfrm rot="6331355">
              <a:off x="-579535" y="3465874"/>
              <a:ext cx="2016802" cy="2128499"/>
            </a:xfrm>
            <a:custGeom>
              <a:avLst/>
              <a:gdLst/>
              <a:ahLst/>
              <a:cxnLst/>
              <a:rect l="l" t="t" r="r" b="b"/>
              <a:pathLst>
                <a:path w="1932" h="2039" extrusionOk="0">
                  <a:moveTo>
                    <a:pt x="1912" y="1475"/>
                  </a:moveTo>
                  <a:lnTo>
                    <a:pt x="1261" y="2026"/>
                  </a:lnTo>
                  <a:cubicBezTo>
                    <a:pt x="1238" y="2046"/>
                    <a:pt x="1203" y="2043"/>
                    <a:pt x="1184" y="2020"/>
                  </a:cubicBezTo>
                  <a:lnTo>
                    <a:pt x="13" y="642"/>
                  </a:lnTo>
                  <a:cubicBezTo>
                    <a:pt x="-7" y="619"/>
                    <a:pt x="-4" y="585"/>
                    <a:pt x="19" y="565"/>
                  </a:cubicBezTo>
                  <a:lnTo>
                    <a:pt x="671" y="14"/>
                  </a:lnTo>
                  <a:cubicBezTo>
                    <a:pt x="694" y="-6"/>
                    <a:pt x="728" y="-3"/>
                    <a:pt x="748" y="20"/>
                  </a:cubicBezTo>
                  <a:lnTo>
                    <a:pt x="1918" y="1398"/>
                  </a:lnTo>
                  <a:cubicBezTo>
                    <a:pt x="1938" y="1421"/>
                    <a:pt x="1935" y="1455"/>
                    <a:pt x="1912" y="147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5" name="Google Shape;2036;p40"/>
            <p:cNvSpPr/>
            <p:nvPr/>
          </p:nvSpPr>
          <p:spPr>
            <a:xfrm rot="6331355">
              <a:off x="508878" y="3588018"/>
              <a:ext cx="419645" cy="1466670"/>
            </a:xfrm>
            <a:custGeom>
              <a:avLst/>
              <a:gdLst/>
              <a:ahLst/>
              <a:cxnLst/>
              <a:rect l="l" t="t" r="r" b="b"/>
              <a:pathLst>
                <a:path w="402" h="1405" extrusionOk="0">
                  <a:moveTo>
                    <a:pt x="250" y="1405"/>
                  </a:moveTo>
                  <a:cubicBezTo>
                    <a:pt x="250" y="1405"/>
                    <a:pt x="693" y="921"/>
                    <a:pt x="67" y="0"/>
                  </a:cubicBezTo>
                  <a:cubicBezTo>
                    <a:pt x="67" y="0"/>
                    <a:pt x="301" y="802"/>
                    <a:pt x="0" y="1109"/>
                  </a:cubicBezTo>
                  <a:lnTo>
                    <a:pt x="250" y="1405"/>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2037;p40"/>
            <p:cNvSpPr/>
            <p:nvPr/>
          </p:nvSpPr>
          <p:spPr>
            <a:xfrm rot="6331355">
              <a:off x="-182210" y="4038266"/>
              <a:ext cx="557439" cy="1672317"/>
            </a:xfrm>
            <a:custGeom>
              <a:avLst/>
              <a:gdLst/>
              <a:ahLst/>
              <a:cxnLst/>
              <a:rect l="l" t="t" r="r" b="b"/>
              <a:pathLst>
                <a:path w="534" h="1602" extrusionOk="0">
                  <a:moveTo>
                    <a:pt x="326" y="384"/>
                  </a:moveTo>
                  <a:lnTo>
                    <a:pt x="534" y="1272"/>
                  </a:lnTo>
                  <a:lnTo>
                    <a:pt x="159" y="1589"/>
                  </a:lnTo>
                  <a:cubicBezTo>
                    <a:pt x="136" y="1609"/>
                    <a:pt x="101" y="1606"/>
                    <a:pt x="82" y="1583"/>
                  </a:cubicBezTo>
                  <a:lnTo>
                    <a:pt x="0" y="1487"/>
                  </a:lnTo>
                  <a:lnTo>
                    <a:pt x="0" y="0"/>
                  </a:lnTo>
                  <a:lnTo>
                    <a:pt x="326" y="384"/>
                  </a:lnTo>
                  <a:close/>
                </a:path>
              </a:pathLst>
            </a:custGeom>
            <a:solidFill>
              <a:srgbClr val="FFFFFF">
                <a:alpha val="2089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Google Shape;2038;p40"/>
            <p:cNvSpPr/>
            <p:nvPr/>
          </p:nvSpPr>
          <p:spPr>
            <a:xfrm rot="6331355">
              <a:off x="881171" y="3868790"/>
              <a:ext cx="227569" cy="226525"/>
            </a:xfrm>
            <a:custGeom>
              <a:avLst/>
              <a:gdLst/>
              <a:ahLst/>
              <a:cxnLst/>
              <a:rect l="l" t="t" r="r" b="b"/>
              <a:pathLst>
                <a:path w="218" h="217" extrusionOk="0">
                  <a:moveTo>
                    <a:pt x="213" y="78"/>
                  </a:moveTo>
                  <a:cubicBezTo>
                    <a:pt x="231" y="135"/>
                    <a:pt x="198" y="196"/>
                    <a:pt x="140" y="213"/>
                  </a:cubicBezTo>
                  <a:cubicBezTo>
                    <a:pt x="82" y="230"/>
                    <a:pt x="22" y="197"/>
                    <a:pt x="5" y="140"/>
                  </a:cubicBezTo>
                  <a:cubicBezTo>
                    <a:pt x="-12" y="82"/>
                    <a:pt x="21" y="22"/>
                    <a:pt x="78" y="5"/>
                  </a:cubicBezTo>
                  <a:cubicBezTo>
                    <a:pt x="136" y="-12"/>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8" name="Google Shape;2039;p40"/>
            <p:cNvSpPr/>
            <p:nvPr/>
          </p:nvSpPr>
          <p:spPr>
            <a:xfrm rot="6331355">
              <a:off x="894239" y="3881699"/>
              <a:ext cx="200428" cy="200428"/>
            </a:xfrm>
            <a:custGeom>
              <a:avLst/>
              <a:gdLst/>
              <a:ahLst/>
              <a:cxnLst/>
              <a:rect l="l" t="t" r="r" b="b"/>
              <a:pathLst>
                <a:path w="192" h="192" extrusionOk="0">
                  <a:moveTo>
                    <a:pt x="188" y="69"/>
                  </a:moveTo>
                  <a:cubicBezTo>
                    <a:pt x="203" y="119"/>
                    <a:pt x="174" y="172"/>
                    <a:pt x="123" y="188"/>
                  </a:cubicBezTo>
                  <a:cubicBezTo>
                    <a:pt x="72" y="203"/>
                    <a:pt x="19" y="174"/>
                    <a:pt x="4" y="123"/>
                  </a:cubicBezTo>
                  <a:cubicBezTo>
                    <a:pt x="-11" y="72"/>
                    <a:pt x="18" y="19"/>
                    <a:pt x="69" y="4"/>
                  </a:cubicBezTo>
                  <a:cubicBezTo>
                    <a:pt x="120"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2040;p40"/>
            <p:cNvSpPr/>
            <p:nvPr/>
          </p:nvSpPr>
          <p:spPr>
            <a:xfrm rot="6331355">
              <a:off x="908695" y="3896434"/>
              <a:ext cx="172242" cy="172242"/>
            </a:xfrm>
            <a:custGeom>
              <a:avLst/>
              <a:gdLst/>
              <a:ahLst/>
              <a:cxnLst/>
              <a:rect l="l" t="t" r="r" b="b"/>
              <a:pathLst>
                <a:path w="165" h="165" extrusionOk="0">
                  <a:moveTo>
                    <a:pt x="161" y="59"/>
                  </a:moveTo>
                  <a:cubicBezTo>
                    <a:pt x="174" y="103"/>
                    <a:pt x="149" y="149"/>
                    <a:pt x="105" y="162"/>
                  </a:cubicBezTo>
                  <a:cubicBezTo>
                    <a:pt x="62" y="175"/>
                    <a:pt x="16" y="150"/>
                    <a:pt x="3" y="106"/>
                  </a:cubicBezTo>
                  <a:cubicBezTo>
                    <a:pt x="-10" y="62"/>
                    <a:pt x="15" y="17"/>
                    <a:pt x="59" y="4"/>
                  </a:cubicBezTo>
                  <a:cubicBezTo>
                    <a:pt x="102" y="-9"/>
                    <a:pt x="148" y="16"/>
                    <a:pt x="161"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2041;p40"/>
            <p:cNvSpPr/>
            <p:nvPr/>
          </p:nvSpPr>
          <p:spPr>
            <a:xfrm rot="6331355">
              <a:off x="886811" y="3944174"/>
              <a:ext cx="213998" cy="76204"/>
            </a:xfrm>
            <a:custGeom>
              <a:avLst/>
              <a:gdLst/>
              <a:ahLst/>
              <a:cxnLst/>
              <a:rect l="l" t="t" r="r" b="b"/>
              <a:pathLst>
                <a:path w="205" h="73" extrusionOk="0">
                  <a:moveTo>
                    <a:pt x="205" y="13"/>
                  </a:moveTo>
                  <a:lnTo>
                    <a:pt x="4" y="73"/>
                  </a:lnTo>
                  <a:lnTo>
                    <a:pt x="0" y="60"/>
                  </a:lnTo>
                  <a:lnTo>
                    <a:pt x="201" y="0"/>
                  </a:lnTo>
                  <a:lnTo>
                    <a:pt x="205"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2042;p40"/>
            <p:cNvSpPr/>
            <p:nvPr/>
          </p:nvSpPr>
          <p:spPr>
            <a:xfrm rot="6331355">
              <a:off x="893571" y="3950102"/>
              <a:ext cx="194164" cy="63678"/>
            </a:xfrm>
            <a:custGeom>
              <a:avLst/>
              <a:gdLst/>
              <a:ahLst/>
              <a:cxnLst/>
              <a:rect l="l" t="t" r="r" b="b"/>
              <a:pathLst>
                <a:path w="186" h="61" extrusionOk="0">
                  <a:moveTo>
                    <a:pt x="185" y="0"/>
                  </a:moveTo>
                  <a:cubicBezTo>
                    <a:pt x="185" y="3"/>
                    <a:pt x="186" y="5"/>
                    <a:pt x="186" y="7"/>
                  </a:cubicBezTo>
                  <a:lnTo>
                    <a:pt x="3" y="61"/>
                  </a:lnTo>
                  <a:cubicBezTo>
                    <a:pt x="2" y="59"/>
                    <a:pt x="1" y="57"/>
                    <a:pt x="0" y="55"/>
                  </a:cubicBezTo>
                  <a:lnTo>
                    <a:pt x="185"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2043;p40"/>
            <p:cNvSpPr/>
            <p:nvPr/>
          </p:nvSpPr>
          <p:spPr>
            <a:xfrm rot="6331355">
              <a:off x="809850" y="3883295"/>
              <a:ext cx="257842" cy="243227"/>
            </a:xfrm>
            <a:custGeom>
              <a:avLst/>
              <a:gdLst/>
              <a:ahLst/>
              <a:cxnLst/>
              <a:rect l="l" t="t" r="r" b="b"/>
              <a:pathLst>
                <a:path w="247" h="233" extrusionOk="0">
                  <a:moveTo>
                    <a:pt x="241" y="60"/>
                  </a:moveTo>
                  <a:cubicBezTo>
                    <a:pt x="262" y="132"/>
                    <a:pt x="221" y="206"/>
                    <a:pt x="150" y="228"/>
                  </a:cubicBezTo>
                  <a:cubicBezTo>
                    <a:pt x="92" y="245"/>
                    <a:pt x="31" y="221"/>
                    <a:pt x="0" y="173"/>
                  </a:cubicBezTo>
                  <a:cubicBezTo>
                    <a:pt x="33" y="204"/>
                    <a:pt x="82" y="217"/>
                    <a:pt x="129" y="203"/>
                  </a:cubicBezTo>
                  <a:cubicBezTo>
                    <a:pt x="201" y="182"/>
                    <a:pt x="241" y="107"/>
                    <a:pt x="220" y="36"/>
                  </a:cubicBezTo>
                  <a:cubicBezTo>
                    <a:pt x="216" y="23"/>
                    <a:pt x="211" y="11"/>
                    <a:pt x="203" y="0"/>
                  </a:cubicBezTo>
                  <a:cubicBezTo>
                    <a:pt x="221" y="16"/>
                    <a:pt x="234" y="37"/>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2044;p40"/>
            <p:cNvSpPr/>
            <p:nvPr/>
          </p:nvSpPr>
          <p:spPr>
            <a:xfrm rot="6331355">
              <a:off x="933516" y="3864534"/>
              <a:ext cx="212954" cy="199384"/>
            </a:xfrm>
            <a:custGeom>
              <a:avLst/>
              <a:gdLst/>
              <a:ahLst/>
              <a:cxnLst/>
              <a:rect l="l" t="t" r="r" b="b"/>
              <a:pathLst>
                <a:path w="204" h="191" extrusionOk="0">
                  <a:moveTo>
                    <a:pt x="5" y="142"/>
                  </a:moveTo>
                  <a:cubicBezTo>
                    <a:pt x="-12" y="83"/>
                    <a:pt x="21" y="22"/>
                    <a:pt x="80" y="5"/>
                  </a:cubicBezTo>
                  <a:cubicBezTo>
                    <a:pt x="128" y="-10"/>
                    <a:pt x="178" y="10"/>
                    <a:pt x="204" y="50"/>
                  </a:cubicBezTo>
                  <a:cubicBezTo>
                    <a:pt x="176" y="24"/>
                    <a:pt x="136" y="13"/>
                    <a:pt x="97" y="25"/>
                  </a:cubicBezTo>
                  <a:cubicBezTo>
                    <a:pt x="38" y="42"/>
                    <a:pt x="5" y="104"/>
                    <a:pt x="22" y="162"/>
                  </a:cubicBezTo>
                  <a:cubicBezTo>
                    <a:pt x="25" y="173"/>
                    <a:pt x="30" y="183"/>
                    <a:pt x="36" y="191"/>
                  </a:cubicBezTo>
                  <a:cubicBezTo>
                    <a:pt x="22" y="178"/>
                    <a:pt x="11" y="162"/>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045;p40"/>
            <p:cNvSpPr/>
            <p:nvPr/>
          </p:nvSpPr>
          <p:spPr>
            <a:xfrm rot="6331355">
              <a:off x="1098158" y="4339671"/>
              <a:ext cx="227569" cy="226525"/>
            </a:xfrm>
            <a:custGeom>
              <a:avLst/>
              <a:gdLst/>
              <a:ahLst/>
              <a:cxnLst/>
              <a:rect l="l" t="t" r="r" b="b"/>
              <a:pathLst>
                <a:path w="218" h="217" extrusionOk="0">
                  <a:moveTo>
                    <a:pt x="83" y="214"/>
                  </a:moveTo>
                  <a:cubicBezTo>
                    <a:pt x="25" y="200"/>
                    <a:pt x="-11" y="141"/>
                    <a:pt x="4" y="83"/>
                  </a:cubicBezTo>
                  <a:cubicBezTo>
                    <a:pt x="18" y="24"/>
                    <a:pt x="77" y="-11"/>
                    <a:pt x="135" y="3"/>
                  </a:cubicBezTo>
                  <a:cubicBezTo>
                    <a:pt x="194" y="18"/>
                    <a:pt x="229" y="77"/>
                    <a:pt x="215" y="135"/>
                  </a:cubicBezTo>
                  <a:cubicBezTo>
                    <a:pt x="200" y="193"/>
                    <a:pt x="141" y="228"/>
                    <a:pt x="83" y="214"/>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2046;p40"/>
            <p:cNvSpPr/>
            <p:nvPr/>
          </p:nvSpPr>
          <p:spPr>
            <a:xfrm rot="6331355">
              <a:off x="1111226" y="4352580"/>
              <a:ext cx="200428" cy="200428"/>
            </a:xfrm>
            <a:custGeom>
              <a:avLst/>
              <a:gdLst/>
              <a:ahLst/>
              <a:cxnLst/>
              <a:rect l="l" t="t" r="r" b="b"/>
              <a:pathLst>
                <a:path w="192" h="192" extrusionOk="0">
                  <a:moveTo>
                    <a:pt x="73" y="189"/>
                  </a:moveTo>
                  <a:cubicBezTo>
                    <a:pt x="22" y="176"/>
                    <a:pt x="-10" y="124"/>
                    <a:pt x="3" y="73"/>
                  </a:cubicBezTo>
                  <a:cubicBezTo>
                    <a:pt x="16" y="21"/>
                    <a:pt x="68" y="-10"/>
                    <a:pt x="119" y="3"/>
                  </a:cubicBezTo>
                  <a:cubicBezTo>
                    <a:pt x="171" y="15"/>
                    <a:pt x="202" y="67"/>
                    <a:pt x="190" y="119"/>
                  </a:cubicBezTo>
                  <a:cubicBezTo>
                    <a:pt x="177" y="170"/>
                    <a:pt x="125" y="202"/>
                    <a:pt x="73" y="18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2047;p40"/>
            <p:cNvSpPr/>
            <p:nvPr/>
          </p:nvSpPr>
          <p:spPr>
            <a:xfrm rot="6331355">
              <a:off x="1125682" y="4367315"/>
              <a:ext cx="172242" cy="172242"/>
            </a:xfrm>
            <a:custGeom>
              <a:avLst/>
              <a:gdLst/>
              <a:ahLst/>
              <a:cxnLst/>
              <a:rect l="l" t="t" r="r" b="b"/>
              <a:pathLst>
                <a:path w="165" h="165" extrusionOk="0">
                  <a:moveTo>
                    <a:pt x="63" y="163"/>
                  </a:moveTo>
                  <a:cubicBezTo>
                    <a:pt x="18" y="152"/>
                    <a:pt x="-9" y="107"/>
                    <a:pt x="2" y="63"/>
                  </a:cubicBezTo>
                  <a:cubicBezTo>
                    <a:pt x="13" y="19"/>
                    <a:pt x="58" y="-8"/>
                    <a:pt x="102" y="3"/>
                  </a:cubicBezTo>
                  <a:cubicBezTo>
                    <a:pt x="146" y="14"/>
                    <a:pt x="173" y="58"/>
                    <a:pt x="162" y="102"/>
                  </a:cubicBezTo>
                  <a:cubicBezTo>
                    <a:pt x="151" y="147"/>
                    <a:pt x="107" y="174"/>
                    <a:pt x="63" y="163"/>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2048;p40"/>
            <p:cNvSpPr/>
            <p:nvPr/>
          </p:nvSpPr>
          <p:spPr>
            <a:xfrm rot="6331355">
              <a:off x="1179199" y="4344388"/>
              <a:ext cx="65765" cy="216086"/>
            </a:xfrm>
            <a:custGeom>
              <a:avLst/>
              <a:gdLst/>
              <a:ahLst/>
              <a:cxnLst/>
              <a:rect l="l" t="t" r="r" b="b"/>
              <a:pathLst>
                <a:path w="63" h="207" extrusionOk="0">
                  <a:moveTo>
                    <a:pt x="0" y="203"/>
                  </a:moveTo>
                  <a:lnTo>
                    <a:pt x="50" y="0"/>
                  </a:lnTo>
                  <a:lnTo>
                    <a:pt x="63" y="3"/>
                  </a:lnTo>
                  <a:lnTo>
                    <a:pt x="13" y="207"/>
                  </a:lnTo>
                  <a:lnTo>
                    <a:pt x="0" y="203"/>
                  </a:lnTo>
                  <a:close/>
                </a:path>
              </a:pathLst>
            </a:custGeom>
            <a:solidFill>
              <a:schemeClr val="lt2"/>
            </a:solidFill>
            <a:ln>
              <a:noFill/>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2049;p40"/>
            <p:cNvSpPr/>
            <p:nvPr/>
          </p:nvSpPr>
          <p:spPr>
            <a:xfrm rot="6331355">
              <a:off x="1186421" y="4350924"/>
              <a:ext cx="54282" cy="196252"/>
            </a:xfrm>
            <a:custGeom>
              <a:avLst/>
              <a:gdLst/>
              <a:ahLst/>
              <a:cxnLst/>
              <a:rect l="l" t="t" r="r" b="b"/>
              <a:pathLst>
                <a:path w="52" h="188" extrusionOk="0">
                  <a:moveTo>
                    <a:pt x="6" y="188"/>
                  </a:moveTo>
                  <a:cubicBezTo>
                    <a:pt x="4" y="187"/>
                    <a:pt x="2" y="186"/>
                    <a:pt x="0" y="186"/>
                  </a:cubicBezTo>
                  <a:lnTo>
                    <a:pt x="46" y="0"/>
                  </a:lnTo>
                  <a:cubicBezTo>
                    <a:pt x="48" y="0"/>
                    <a:pt x="50" y="1"/>
                    <a:pt x="52" y="2"/>
                  </a:cubicBezTo>
                  <a:lnTo>
                    <a:pt x="6" y="188"/>
                  </a:lnTo>
                  <a:close/>
                </a:path>
              </a:pathLst>
            </a:custGeom>
            <a:solidFill>
              <a:srgbClr val="FFFFFF">
                <a:alpha val="20890"/>
              </a:srgbClr>
            </a:solidFill>
            <a:ln>
              <a:noFill/>
            </a:ln>
          </p:spPr>
          <p:txBody>
            <a:bodyPr spcFirstLastPara="1" wrap="square" lIns="90000" tIns="22675" rIns="90000" bIns="226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2050;p40"/>
            <p:cNvSpPr/>
            <p:nvPr/>
          </p:nvSpPr>
          <p:spPr>
            <a:xfrm rot="6331355">
              <a:off x="1026837" y="4354176"/>
              <a:ext cx="257842" cy="243227"/>
            </a:xfrm>
            <a:custGeom>
              <a:avLst/>
              <a:gdLst/>
              <a:ahLst/>
              <a:cxnLst/>
              <a:rect l="l" t="t" r="r" b="b"/>
              <a:pathLst>
                <a:path w="247" h="233" extrusionOk="0">
                  <a:moveTo>
                    <a:pt x="241" y="60"/>
                  </a:moveTo>
                  <a:cubicBezTo>
                    <a:pt x="262" y="132"/>
                    <a:pt x="222" y="206"/>
                    <a:pt x="150" y="227"/>
                  </a:cubicBezTo>
                  <a:cubicBezTo>
                    <a:pt x="92" y="245"/>
                    <a:pt x="31" y="221"/>
                    <a:pt x="0" y="173"/>
                  </a:cubicBezTo>
                  <a:cubicBezTo>
                    <a:pt x="33" y="204"/>
                    <a:pt x="82" y="217"/>
                    <a:pt x="129" y="203"/>
                  </a:cubicBezTo>
                  <a:cubicBezTo>
                    <a:pt x="201" y="182"/>
                    <a:pt x="241" y="107"/>
                    <a:pt x="220" y="36"/>
                  </a:cubicBezTo>
                  <a:cubicBezTo>
                    <a:pt x="216"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2051;p40"/>
            <p:cNvSpPr/>
            <p:nvPr/>
          </p:nvSpPr>
          <p:spPr>
            <a:xfrm rot="6331355">
              <a:off x="1150382" y="4335257"/>
              <a:ext cx="211910" cy="200428"/>
            </a:xfrm>
            <a:custGeom>
              <a:avLst/>
              <a:gdLst/>
              <a:ahLst/>
              <a:cxnLst/>
              <a:rect l="l" t="t" r="r" b="b"/>
              <a:pathLst>
                <a:path w="203" h="192" extrusionOk="0">
                  <a:moveTo>
                    <a:pt x="4" y="142"/>
                  </a:moveTo>
                  <a:cubicBezTo>
                    <a:pt x="-13" y="84"/>
                    <a:pt x="20" y="22"/>
                    <a:pt x="79" y="4"/>
                  </a:cubicBezTo>
                  <a:cubicBezTo>
                    <a:pt x="127" y="-10"/>
                    <a:pt x="177" y="10"/>
                    <a:pt x="203" y="50"/>
                  </a:cubicBezTo>
                  <a:cubicBezTo>
                    <a:pt x="175" y="24"/>
                    <a:pt x="135" y="13"/>
                    <a:pt x="96" y="25"/>
                  </a:cubicBezTo>
                  <a:cubicBezTo>
                    <a:pt x="37" y="42"/>
                    <a:pt x="4" y="104"/>
                    <a:pt x="21" y="162"/>
                  </a:cubicBezTo>
                  <a:cubicBezTo>
                    <a:pt x="25" y="173"/>
                    <a:pt x="29" y="183"/>
                    <a:pt x="35" y="192"/>
                  </a:cubicBezTo>
                  <a:cubicBezTo>
                    <a:pt x="21" y="179"/>
                    <a:pt x="10" y="162"/>
                    <a:pt x="4"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2052;p40"/>
            <p:cNvSpPr/>
            <p:nvPr/>
          </p:nvSpPr>
          <p:spPr>
            <a:xfrm rot="6331355">
              <a:off x="441685" y="4072142"/>
              <a:ext cx="226525" cy="226525"/>
            </a:xfrm>
            <a:custGeom>
              <a:avLst/>
              <a:gdLst/>
              <a:ahLst/>
              <a:cxnLst/>
              <a:rect l="l" t="t" r="r" b="b"/>
              <a:pathLst>
                <a:path w="217" h="217" extrusionOk="0">
                  <a:moveTo>
                    <a:pt x="213" y="78"/>
                  </a:moveTo>
                  <a:cubicBezTo>
                    <a:pt x="230" y="135"/>
                    <a:pt x="197" y="195"/>
                    <a:pt x="140" y="213"/>
                  </a:cubicBezTo>
                  <a:cubicBezTo>
                    <a:pt x="82" y="230"/>
                    <a:pt x="22" y="197"/>
                    <a:pt x="4" y="139"/>
                  </a:cubicBezTo>
                  <a:cubicBezTo>
                    <a:pt x="-13" y="82"/>
                    <a:pt x="20" y="21"/>
                    <a:pt x="78" y="4"/>
                  </a:cubicBezTo>
                  <a:cubicBezTo>
                    <a:pt x="135" y="-13"/>
                    <a:pt x="196" y="20"/>
                    <a:pt x="213" y="7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2053;p40"/>
            <p:cNvSpPr/>
            <p:nvPr/>
          </p:nvSpPr>
          <p:spPr>
            <a:xfrm rot="6331355">
              <a:off x="454594" y="4086216"/>
              <a:ext cx="200428" cy="199384"/>
            </a:xfrm>
            <a:custGeom>
              <a:avLst/>
              <a:gdLst/>
              <a:ahLst/>
              <a:cxnLst/>
              <a:rect l="l" t="t" r="r" b="b"/>
              <a:pathLst>
                <a:path w="192" h="191" extrusionOk="0">
                  <a:moveTo>
                    <a:pt x="188" y="68"/>
                  </a:moveTo>
                  <a:cubicBezTo>
                    <a:pt x="203" y="119"/>
                    <a:pt x="174" y="172"/>
                    <a:pt x="123" y="187"/>
                  </a:cubicBezTo>
                  <a:cubicBezTo>
                    <a:pt x="72" y="202"/>
                    <a:pt x="19" y="174"/>
                    <a:pt x="4" y="123"/>
                  </a:cubicBezTo>
                  <a:cubicBezTo>
                    <a:pt x="-11" y="72"/>
                    <a:pt x="17" y="19"/>
                    <a:pt x="68" y="4"/>
                  </a:cubicBezTo>
                  <a:cubicBezTo>
                    <a:pt x="119" y="-11"/>
                    <a:pt x="173" y="17"/>
                    <a:pt x="188" y="68"/>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2054;p40"/>
            <p:cNvSpPr/>
            <p:nvPr/>
          </p:nvSpPr>
          <p:spPr>
            <a:xfrm rot="6331355">
              <a:off x="468826" y="4099283"/>
              <a:ext cx="172242" cy="172242"/>
            </a:xfrm>
            <a:custGeom>
              <a:avLst/>
              <a:gdLst/>
              <a:ahLst/>
              <a:cxnLst/>
              <a:rect l="l" t="t" r="r" b="b"/>
              <a:pathLst>
                <a:path w="165" h="165" extrusionOk="0">
                  <a:moveTo>
                    <a:pt x="162" y="59"/>
                  </a:moveTo>
                  <a:cubicBezTo>
                    <a:pt x="175" y="103"/>
                    <a:pt x="150" y="148"/>
                    <a:pt x="106" y="161"/>
                  </a:cubicBezTo>
                  <a:cubicBezTo>
                    <a:pt x="62" y="174"/>
                    <a:pt x="17" y="150"/>
                    <a:pt x="4" y="106"/>
                  </a:cubicBezTo>
                  <a:cubicBezTo>
                    <a:pt x="-9" y="62"/>
                    <a:pt x="16" y="17"/>
                    <a:pt x="59" y="4"/>
                  </a:cubicBezTo>
                  <a:cubicBezTo>
                    <a:pt x="103" y="-9"/>
                    <a:pt x="149" y="15"/>
                    <a:pt x="162" y="59"/>
                  </a:cubicBezTo>
                  <a:close/>
                </a:path>
              </a:pathLst>
            </a:custGeom>
            <a:solidFill>
              <a:srgbClr val="F7AD3A"/>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2055;p40"/>
            <p:cNvSpPr/>
            <p:nvPr/>
          </p:nvSpPr>
          <p:spPr>
            <a:xfrm rot="6331355">
              <a:off x="447325" y="4147526"/>
              <a:ext cx="212954" cy="76204"/>
            </a:xfrm>
            <a:custGeom>
              <a:avLst/>
              <a:gdLst/>
              <a:ahLst/>
              <a:cxnLst/>
              <a:rect l="l" t="t" r="r" b="b"/>
              <a:pathLst>
                <a:path w="204" h="73" extrusionOk="0">
                  <a:moveTo>
                    <a:pt x="204" y="13"/>
                  </a:moveTo>
                  <a:lnTo>
                    <a:pt x="3" y="73"/>
                  </a:lnTo>
                  <a:lnTo>
                    <a:pt x="0" y="60"/>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2056;p40"/>
            <p:cNvSpPr/>
            <p:nvPr/>
          </p:nvSpPr>
          <p:spPr>
            <a:xfrm rot="6331355">
              <a:off x="453423" y="4153957"/>
              <a:ext cx="194164" cy="63678"/>
            </a:xfrm>
            <a:custGeom>
              <a:avLst/>
              <a:gdLst/>
              <a:ahLst/>
              <a:cxnLst/>
              <a:rect l="l" t="t" r="r" b="b"/>
              <a:pathLst>
                <a:path w="186" h="61" extrusionOk="0">
                  <a:moveTo>
                    <a:pt x="184" y="0"/>
                  </a:moveTo>
                  <a:cubicBezTo>
                    <a:pt x="185" y="2"/>
                    <a:pt x="185" y="5"/>
                    <a:pt x="186" y="7"/>
                  </a:cubicBezTo>
                  <a:lnTo>
                    <a:pt x="2" y="61"/>
                  </a:lnTo>
                  <a:cubicBezTo>
                    <a:pt x="1" y="59"/>
                    <a:pt x="0" y="57"/>
                    <a:pt x="0" y="55"/>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6" name="Google Shape;2057;p40"/>
            <p:cNvSpPr/>
            <p:nvPr/>
          </p:nvSpPr>
          <p:spPr>
            <a:xfrm rot="6331355">
              <a:off x="369981" y="4086144"/>
              <a:ext cx="257842" cy="243227"/>
            </a:xfrm>
            <a:custGeom>
              <a:avLst/>
              <a:gdLst/>
              <a:ahLst/>
              <a:cxnLst/>
              <a:rect l="l" t="t" r="r" b="b"/>
              <a:pathLst>
                <a:path w="247" h="233" extrusionOk="0">
                  <a:moveTo>
                    <a:pt x="241" y="60"/>
                  </a:moveTo>
                  <a:cubicBezTo>
                    <a:pt x="263" y="131"/>
                    <a:pt x="222" y="206"/>
                    <a:pt x="151" y="227"/>
                  </a:cubicBezTo>
                  <a:cubicBezTo>
                    <a:pt x="93" y="244"/>
                    <a:pt x="32" y="221"/>
                    <a:pt x="0" y="172"/>
                  </a:cubicBezTo>
                  <a:cubicBezTo>
                    <a:pt x="34" y="204"/>
                    <a:pt x="83" y="217"/>
                    <a:pt x="130" y="203"/>
                  </a:cubicBezTo>
                  <a:cubicBezTo>
                    <a:pt x="201" y="182"/>
                    <a:pt x="242" y="107"/>
                    <a:pt x="221"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2058;p40"/>
            <p:cNvSpPr/>
            <p:nvPr/>
          </p:nvSpPr>
          <p:spPr>
            <a:xfrm rot="6331355">
              <a:off x="494030" y="4067887"/>
              <a:ext cx="211910" cy="199384"/>
            </a:xfrm>
            <a:custGeom>
              <a:avLst/>
              <a:gdLst/>
              <a:ahLst/>
              <a:cxnLst/>
              <a:rect l="l" t="t" r="r" b="b"/>
              <a:pathLst>
                <a:path w="203" h="191" extrusionOk="0">
                  <a:moveTo>
                    <a:pt x="5" y="142"/>
                  </a:moveTo>
                  <a:cubicBezTo>
                    <a:pt x="-13" y="83"/>
                    <a:pt x="21" y="22"/>
                    <a:pt x="79" y="4"/>
                  </a:cubicBezTo>
                  <a:cubicBezTo>
                    <a:pt x="127" y="-10"/>
                    <a:pt x="177" y="10"/>
                    <a:pt x="203" y="49"/>
                  </a:cubicBezTo>
                  <a:cubicBezTo>
                    <a:pt x="176" y="24"/>
                    <a:pt x="135" y="13"/>
                    <a:pt x="96" y="25"/>
                  </a:cubicBezTo>
                  <a:cubicBezTo>
                    <a:pt x="38" y="42"/>
                    <a:pt x="4" y="103"/>
                    <a:pt x="22" y="162"/>
                  </a:cubicBezTo>
                  <a:cubicBezTo>
                    <a:pt x="25" y="173"/>
                    <a:pt x="30" y="182"/>
                    <a:pt x="35" y="191"/>
                  </a:cubicBezTo>
                  <a:cubicBezTo>
                    <a:pt x="21"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2059;p40"/>
            <p:cNvSpPr/>
            <p:nvPr/>
          </p:nvSpPr>
          <p:spPr>
            <a:xfrm rot="6331355">
              <a:off x="658010" y="4543526"/>
              <a:ext cx="227569" cy="226525"/>
            </a:xfrm>
            <a:custGeom>
              <a:avLst/>
              <a:gdLst/>
              <a:ahLst/>
              <a:cxnLst/>
              <a:rect l="l" t="t" r="r" b="b"/>
              <a:pathLst>
                <a:path w="218" h="217" extrusionOk="0">
                  <a:moveTo>
                    <a:pt x="15" y="53"/>
                  </a:moveTo>
                  <a:cubicBezTo>
                    <a:pt x="46" y="2"/>
                    <a:pt x="113" y="-16"/>
                    <a:pt x="164" y="15"/>
                  </a:cubicBezTo>
                  <a:cubicBezTo>
                    <a:pt x="216" y="46"/>
                    <a:pt x="233" y="112"/>
                    <a:pt x="202" y="164"/>
                  </a:cubicBezTo>
                  <a:cubicBezTo>
                    <a:pt x="172" y="215"/>
                    <a:pt x="105" y="233"/>
                    <a:pt x="53" y="202"/>
                  </a:cubicBezTo>
                  <a:cubicBezTo>
                    <a:pt x="2" y="171"/>
                    <a:pt x="-16" y="105"/>
                    <a:pt x="15" y="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2060;p40"/>
            <p:cNvSpPr/>
            <p:nvPr/>
          </p:nvSpPr>
          <p:spPr>
            <a:xfrm rot="6331355">
              <a:off x="671581" y="4557097"/>
              <a:ext cx="200428" cy="199384"/>
            </a:xfrm>
            <a:custGeom>
              <a:avLst/>
              <a:gdLst/>
              <a:ahLst/>
              <a:cxnLst/>
              <a:rect l="l" t="t" r="r" b="b"/>
              <a:pathLst>
                <a:path w="192" h="191" extrusionOk="0">
                  <a:moveTo>
                    <a:pt x="13" y="47"/>
                  </a:moveTo>
                  <a:cubicBezTo>
                    <a:pt x="40" y="1"/>
                    <a:pt x="99" y="-14"/>
                    <a:pt x="145" y="13"/>
                  </a:cubicBezTo>
                  <a:cubicBezTo>
                    <a:pt x="190" y="40"/>
                    <a:pt x="205" y="99"/>
                    <a:pt x="178" y="144"/>
                  </a:cubicBezTo>
                  <a:cubicBezTo>
                    <a:pt x="151" y="190"/>
                    <a:pt x="92" y="205"/>
                    <a:pt x="47" y="178"/>
                  </a:cubicBezTo>
                  <a:cubicBezTo>
                    <a:pt x="1" y="151"/>
                    <a:pt x="-14" y="92"/>
                    <a:pt x="13" y="47"/>
                  </a:cubicBezTo>
                  <a:close/>
                </a:path>
              </a:pathLst>
            </a:custGeom>
            <a:solidFill>
              <a:schemeClr val="dk2"/>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0" name="Google Shape;2061;p40"/>
            <p:cNvSpPr/>
            <p:nvPr/>
          </p:nvSpPr>
          <p:spPr>
            <a:xfrm rot="6331355">
              <a:off x="685813" y="4570164"/>
              <a:ext cx="172242" cy="172242"/>
            </a:xfrm>
            <a:custGeom>
              <a:avLst/>
              <a:gdLst/>
              <a:ahLst/>
              <a:cxnLst/>
              <a:rect l="l" t="t" r="r" b="b"/>
              <a:pathLst>
                <a:path w="165" h="165" extrusionOk="0">
                  <a:moveTo>
                    <a:pt x="12" y="40"/>
                  </a:moveTo>
                  <a:cubicBezTo>
                    <a:pt x="35" y="1"/>
                    <a:pt x="86" y="-11"/>
                    <a:pt x="125" y="12"/>
                  </a:cubicBezTo>
                  <a:cubicBezTo>
                    <a:pt x="164" y="35"/>
                    <a:pt x="177" y="86"/>
                    <a:pt x="154" y="124"/>
                  </a:cubicBezTo>
                  <a:cubicBezTo>
                    <a:pt x="130" y="164"/>
                    <a:pt x="80" y="176"/>
                    <a:pt x="41" y="153"/>
                  </a:cubicBezTo>
                  <a:cubicBezTo>
                    <a:pt x="2" y="130"/>
                    <a:pt x="-11" y="79"/>
                    <a:pt x="12" y="40"/>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2062;p40"/>
            <p:cNvSpPr/>
            <p:nvPr/>
          </p:nvSpPr>
          <p:spPr>
            <a:xfrm rot="6331355">
              <a:off x="674554" y="4595841"/>
              <a:ext cx="195208" cy="123179"/>
            </a:xfrm>
            <a:custGeom>
              <a:avLst/>
              <a:gdLst/>
              <a:ahLst/>
              <a:cxnLst/>
              <a:rect l="l" t="t" r="r" b="b"/>
              <a:pathLst>
                <a:path w="187" h="118" extrusionOk="0">
                  <a:moveTo>
                    <a:pt x="7" y="0"/>
                  </a:moveTo>
                  <a:lnTo>
                    <a:pt x="187" y="106"/>
                  </a:lnTo>
                  <a:lnTo>
                    <a:pt x="180" y="118"/>
                  </a:lnTo>
                  <a:lnTo>
                    <a:pt x="0" y="11"/>
                  </a:lnTo>
                  <a:lnTo>
                    <a:pt x="7"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2063;p40"/>
            <p:cNvSpPr/>
            <p:nvPr/>
          </p:nvSpPr>
          <p:spPr>
            <a:xfrm rot="6331355">
              <a:off x="687069" y="4605496"/>
              <a:ext cx="175374" cy="108565"/>
            </a:xfrm>
            <a:custGeom>
              <a:avLst/>
              <a:gdLst/>
              <a:ahLst/>
              <a:cxnLst/>
              <a:rect l="l" t="t" r="r" b="b"/>
              <a:pathLst>
                <a:path w="168" h="104" extrusionOk="0">
                  <a:moveTo>
                    <a:pt x="0" y="6"/>
                  </a:moveTo>
                  <a:cubicBezTo>
                    <a:pt x="1" y="4"/>
                    <a:pt x="2" y="2"/>
                    <a:pt x="3" y="0"/>
                  </a:cubicBezTo>
                  <a:lnTo>
                    <a:pt x="168" y="98"/>
                  </a:lnTo>
                  <a:cubicBezTo>
                    <a:pt x="167" y="100"/>
                    <a:pt x="166" y="102"/>
                    <a:pt x="165" y="104"/>
                  </a:cubicBezTo>
                  <a:lnTo>
                    <a:pt x="0" y="6"/>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3" name="Google Shape;2064;p40"/>
            <p:cNvSpPr/>
            <p:nvPr/>
          </p:nvSpPr>
          <p:spPr>
            <a:xfrm rot="6331355">
              <a:off x="586968" y="4557025"/>
              <a:ext cx="257842" cy="243227"/>
            </a:xfrm>
            <a:custGeom>
              <a:avLst/>
              <a:gdLst/>
              <a:ahLst/>
              <a:cxnLst/>
              <a:rect l="l" t="t" r="r" b="b"/>
              <a:pathLst>
                <a:path w="247" h="233" extrusionOk="0">
                  <a:moveTo>
                    <a:pt x="242" y="60"/>
                  </a:moveTo>
                  <a:cubicBezTo>
                    <a:pt x="263" y="132"/>
                    <a:pt x="222" y="206"/>
                    <a:pt x="151" y="227"/>
                  </a:cubicBezTo>
                  <a:cubicBezTo>
                    <a:pt x="93" y="245"/>
                    <a:pt x="32" y="221"/>
                    <a:pt x="0" y="172"/>
                  </a:cubicBezTo>
                  <a:cubicBezTo>
                    <a:pt x="34" y="204"/>
                    <a:pt x="83" y="217"/>
                    <a:pt x="130" y="203"/>
                  </a:cubicBezTo>
                  <a:cubicBezTo>
                    <a:pt x="201" y="182"/>
                    <a:pt x="242" y="107"/>
                    <a:pt x="221" y="36"/>
                  </a:cubicBezTo>
                  <a:cubicBezTo>
                    <a:pt x="217" y="23"/>
                    <a:pt x="211" y="11"/>
                    <a:pt x="204" y="0"/>
                  </a:cubicBezTo>
                  <a:cubicBezTo>
                    <a:pt x="221" y="16"/>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4" name="Google Shape;2065;p40"/>
            <p:cNvSpPr/>
            <p:nvPr/>
          </p:nvSpPr>
          <p:spPr>
            <a:xfrm rot="6331355">
              <a:off x="711016" y="4538768"/>
              <a:ext cx="211910" cy="199384"/>
            </a:xfrm>
            <a:custGeom>
              <a:avLst/>
              <a:gdLst/>
              <a:ahLst/>
              <a:cxnLst/>
              <a:rect l="l" t="t" r="r" b="b"/>
              <a:pathLst>
                <a:path w="203" h="191" extrusionOk="0">
                  <a:moveTo>
                    <a:pt x="5" y="142"/>
                  </a:moveTo>
                  <a:cubicBezTo>
                    <a:pt x="-12" y="83"/>
                    <a:pt x="21" y="22"/>
                    <a:pt x="80" y="4"/>
                  </a:cubicBezTo>
                  <a:cubicBezTo>
                    <a:pt x="127" y="-10"/>
                    <a:pt x="177" y="10"/>
                    <a:pt x="203" y="50"/>
                  </a:cubicBezTo>
                  <a:cubicBezTo>
                    <a:pt x="176" y="24"/>
                    <a:pt x="136" y="13"/>
                    <a:pt x="97" y="24"/>
                  </a:cubicBezTo>
                  <a:cubicBezTo>
                    <a:pt x="38" y="42"/>
                    <a:pt x="5" y="103"/>
                    <a:pt x="22" y="162"/>
                  </a:cubicBezTo>
                  <a:cubicBezTo>
                    <a:pt x="25" y="173"/>
                    <a:pt x="30" y="182"/>
                    <a:pt x="36" y="191"/>
                  </a:cubicBezTo>
                  <a:cubicBezTo>
                    <a:pt x="22" y="178"/>
                    <a:pt x="11" y="161"/>
                    <a:pt x="5"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2066;p40"/>
            <p:cNvSpPr/>
            <p:nvPr/>
          </p:nvSpPr>
          <p:spPr>
            <a:xfrm rot="6331355">
              <a:off x="1537" y="4275997"/>
              <a:ext cx="226525" cy="226525"/>
            </a:xfrm>
            <a:custGeom>
              <a:avLst/>
              <a:gdLst/>
              <a:ahLst/>
              <a:cxnLst/>
              <a:rect l="l" t="t" r="r" b="b"/>
              <a:pathLst>
                <a:path w="217" h="217" extrusionOk="0">
                  <a:moveTo>
                    <a:pt x="208" y="153"/>
                  </a:moveTo>
                  <a:cubicBezTo>
                    <a:pt x="183" y="207"/>
                    <a:pt x="119" y="232"/>
                    <a:pt x="64" y="207"/>
                  </a:cubicBezTo>
                  <a:cubicBezTo>
                    <a:pt x="9" y="183"/>
                    <a:pt x="-15" y="118"/>
                    <a:pt x="9" y="64"/>
                  </a:cubicBezTo>
                  <a:cubicBezTo>
                    <a:pt x="34" y="9"/>
                    <a:pt x="98" y="-15"/>
                    <a:pt x="153" y="9"/>
                  </a:cubicBezTo>
                  <a:cubicBezTo>
                    <a:pt x="208" y="34"/>
                    <a:pt x="232" y="98"/>
                    <a:pt x="208" y="153"/>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6" name="Google Shape;2067;p40"/>
            <p:cNvSpPr/>
            <p:nvPr/>
          </p:nvSpPr>
          <p:spPr>
            <a:xfrm rot="6331355">
              <a:off x="15228" y="4288683"/>
              <a:ext cx="200428" cy="200428"/>
            </a:xfrm>
            <a:custGeom>
              <a:avLst/>
              <a:gdLst/>
              <a:ahLst/>
              <a:cxnLst/>
              <a:rect l="l" t="t" r="r" b="b"/>
              <a:pathLst>
                <a:path w="192" h="192" extrusionOk="0">
                  <a:moveTo>
                    <a:pt x="184" y="136"/>
                  </a:moveTo>
                  <a:cubicBezTo>
                    <a:pt x="162" y="184"/>
                    <a:pt x="105" y="205"/>
                    <a:pt x="57" y="184"/>
                  </a:cubicBezTo>
                  <a:cubicBezTo>
                    <a:pt x="8" y="162"/>
                    <a:pt x="-13" y="105"/>
                    <a:pt x="9" y="57"/>
                  </a:cubicBezTo>
                  <a:cubicBezTo>
                    <a:pt x="30" y="9"/>
                    <a:pt x="87" y="-13"/>
                    <a:pt x="136" y="9"/>
                  </a:cubicBezTo>
                  <a:cubicBezTo>
                    <a:pt x="184" y="31"/>
                    <a:pt x="206" y="87"/>
                    <a:pt x="184" y="136"/>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2068;p40"/>
            <p:cNvSpPr/>
            <p:nvPr/>
          </p:nvSpPr>
          <p:spPr>
            <a:xfrm rot="6331355">
              <a:off x="28678" y="4303138"/>
              <a:ext cx="172242" cy="172242"/>
            </a:xfrm>
            <a:custGeom>
              <a:avLst/>
              <a:gdLst/>
              <a:ahLst/>
              <a:cxnLst/>
              <a:rect l="l" t="t" r="r" b="b"/>
              <a:pathLst>
                <a:path w="165" h="165" extrusionOk="0">
                  <a:moveTo>
                    <a:pt x="158" y="116"/>
                  </a:moveTo>
                  <a:cubicBezTo>
                    <a:pt x="139" y="158"/>
                    <a:pt x="90" y="176"/>
                    <a:pt x="48" y="157"/>
                  </a:cubicBezTo>
                  <a:cubicBezTo>
                    <a:pt x="7" y="139"/>
                    <a:pt x="-12" y="90"/>
                    <a:pt x="7" y="48"/>
                  </a:cubicBezTo>
                  <a:cubicBezTo>
                    <a:pt x="26" y="7"/>
                    <a:pt x="75" y="-12"/>
                    <a:pt x="116" y="7"/>
                  </a:cubicBezTo>
                  <a:cubicBezTo>
                    <a:pt x="158" y="26"/>
                    <a:pt x="176" y="75"/>
                    <a:pt x="158" y="11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8" name="Google Shape;2069;p40"/>
            <p:cNvSpPr/>
            <p:nvPr/>
          </p:nvSpPr>
          <p:spPr>
            <a:xfrm rot="6331355">
              <a:off x="11752" y="4336963"/>
              <a:ext cx="205647" cy="102302"/>
            </a:xfrm>
            <a:custGeom>
              <a:avLst/>
              <a:gdLst/>
              <a:ahLst/>
              <a:cxnLst/>
              <a:rect l="l" t="t" r="r" b="b"/>
              <a:pathLst>
                <a:path w="197" h="98" extrusionOk="0">
                  <a:moveTo>
                    <a:pt x="192" y="98"/>
                  </a:moveTo>
                  <a:lnTo>
                    <a:pt x="0" y="12"/>
                  </a:lnTo>
                  <a:lnTo>
                    <a:pt x="6" y="0"/>
                  </a:lnTo>
                  <a:lnTo>
                    <a:pt x="197" y="86"/>
                  </a:lnTo>
                  <a:lnTo>
                    <a:pt x="192" y="98"/>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2070;p40"/>
            <p:cNvSpPr/>
            <p:nvPr/>
          </p:nvSpPr>
          <p:spPr>
            <a:xfrm rot="6331355">
              <a:off x="19453" y="4342427"/>
              <a:ext cx="184769" cy="87687"/>
            </a:xfrm>
            <a:custGeom>
              <a:avLst/>
              <a:gdLst/>
              <a:ahLst/>
              <a:cxnLst/>
              <a:rect l="l" t="t" r="r" b="b"/>
              <a:pathLst>
                <a:path w="177" h="84" extrusionOk="0">
                  <a:moveTo>
                    <a:pt x="177" y="78"/>
                  </a:moveTo>
                  <a:cubicBezTo>
                    <a:pt x="177" y="80"/>
                    <a:pt x="175" y="82"/>
                    <a:pt x="174" y="84"/>
                  </a:cubicBezTo>
                  <a:lnTo>
                    <a:pt x="0" y="6"/>
                  </a:lnTo>
                  <a:cubicBezTo>
                    <a:pt x="1" y="4"/>
                    <a:pt x="1" y="2"/>
                    <a:pt x="2" y="0"/>
                  </a:cubicBezTo>
                  <a:lnTo>
                    <a:pt x="177" y="78"/>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0" name="Google Shape;2071;p40"/>
            <p:cNvSpPr/>
            <p:nvPr/>
          </p:nvSpPr>
          <p:spPr>
            <a:xfrm rot="6331355">
              <a:off x="-70167" y="4289999"/>
              <a:ext cx="257842" cy="243227"/>
            </a:xfrm>
            <a:custGeom>
              <a:avLst/>
              <a:gdLst/>
              <a:ahLst/>
              <a:cxnLst/>
              <a:rect l="l" t="t" r="r" b="b"/>
              <a:pathLst>
                <a:path w="247" h="233" extrusionOk="0">
                  <a:moveTo>
                    <a:pt x="241" y="60"/>
                  </a:moveTo>
                  <a:cubicBezTo>
                    <a:pt x="262" y="131"/>
                    <a:pt x="222" y="206"/>
                    <a:pt x="150" y="227"/>
                  </a:cubicBezTo>
                  <a:cubicBezTo>
                    <a:pt x="92" y="244"/>
                    <a:pt x="31" y="220"/>
                    <a:pt x="0" y="172"/>
                  </a:cubicBezTo>
                  <a:cubicBezTo>
                    <a:pt x="33" y="203"/>
                    <a:pt x="82" y="217"/>
                    <a:pt x="130" y="202"/>
                  </a:cubicBezTo>
                  <a:cubicBezTo>
                    <a:pt x="201" y="181"/>
                    <a:pt x="241" y="107"/>
                    <a:pt x="220" y="36"/>
                  </a:cubicBezTo>
                  <a:cubicBezTo>
                    <a:pt x="216" y="23"/>
                    <a:pt x="211" y="10"/>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2072;p40"/>
            <p:cNvSpPr/>
            <p:nvPr/>
          </p:nvSpPr>
          <p:spPr>
            <a:xfrm rot="6331355">
              <a:off x="54385" y="4271359"/>
              <a:ext cx="211910" cy="200428"/>
            </a:xfrm>
            <a:custGeom>
              <a:avLst/>
              <a:gdLst/>
              <a:ahLst/>
              <a:cxnLst/>
              <a:rect l="l" t="t" r="r" b="b"/>
              <a:pathLst>
                <a:path w="203" h="192" extrusionOk="0">
                  <a:moveTo>
                    <a:pt x="4" y="143"/>
                  </a:moveTo>
                  <a:cubicBezTo>
                    <a:pt x="-13" y="84"/>
                    <a:pt x="20" y="23"/>
                    <a:pt x="79" y="5"/>
                  </a:cubicBezTo>
                  <a:cubicBezTo>
                    <a:pt x="127" y="-9"/>
                    <a:pt x="177" y="11"/>
                    <a:pt x="203" y="50"/>
                  </a:cubicBezTo>
                  <a:cubicBezTo>
                    <a:pt x="175" y="24"/>
                    <a:pt x="135" y="14"/>
                    <a:pt x="96" y="25"/>
                  </a:cubicBezTo>
                  <a:cubicBezTo>
                    <a:pt x="37" y="43"/>
                    <a:pt x="4" y="104"/>
                    <a:pt x="21" y="163"/>
                  </a:cubicBezTo>
                  <a:cubicBezTo>
                    <a:pt x="25" y="173"/>
                    <a:pt x="29" y="183"/>
                    <a:pt x="35" y="192"/>
                  </a:cubicBezTo>
                  <a:cubicBezTo>
                    <a:pt x="21" y="179"/>
                    <a:pt x="10" y="162"/>
                    <a:pt x="4" y="143"/>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2" name="Google Shape;2073;p40"/>
            <p:cNvSpPr/>
            <p:nvPr/>
          </p:nvSpPr>
          <p:spPr>
            <a:xfrm rot="6331355">
              <a:off x="218524" y="4746878"/>
              <a:ext cx="226525" cy="226525"/>
            </a:xfrm>
            <a:custGeom>
              <a:avLst/>
              <a:gdLst/>
              <a:ahLst/>
              <a:cxnLst/>
              <a:rect l="l" t="t" r="r" b="b"/>
              <a:pathLst>
                <a:path w="217" h="217" extrusionOk="0">
                  <a:moveTo>
                    <a:pt x="149" y="8"/>
                  </a:moveTo>
                  <a:cubicBezTo>
                    <a:pt x="205" y="30"/>
                    <a:pt x="232" y="93"/>
                    <a:pt x="209" y="149"/>
                  </a:cubicBezTo>
                  <a:cubicBezTo>
                    <a:pt x="187" y="204"/>
                    <a:pt x="123" y="231"/>
                    <a:pt x="68" y="209"/>
                  </a:cubicBezTo>
                  <a:cubicBezTo>
                    <a:pt x="12" y="187"/>
                    <a:pt x="-15" y="123"/>
                    <a:pt x="7" y="68"/>
                  </a:cubicBezTo>
                  <a:cubicBezTo>
                    <a:pt x="30" y="12"/>
                    <a:pt x="93" y="-15"/>
                    <a:pt x="149" y="8"/>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2074;p40"/>
            <p:cNvSpPr/>
            <p:nvPr/>
          </p:nvSpPr>
          <p:spPr>
            <a:xfrm rot="6331355">
              <a:off x="232215" y="4759564"/>
              <a:ext cx="200428" cy="200428"/>
            </a:xfrm>
            <a:custGeom>
              <a:avLst/>
              <a:gdLst/>
              <a:ahLst/>
              <a:cxnLst/>
              <a:rect l="l" t="t" r="r" b="b"/>
              <a:pathLst>
                <a:path w="192" h="192" extrusionOk="0">
                  <a:moveTo>
                    <a:pt x="132" y="8"/>
                  </a:moveTo>
                  <a:cubicBezTo>
                    <a:pt x="181" y="27"/>
                    <a:pt x="205" y="83"/>
                    <a:pt x="186" y="132"/>
                  </a:cubicBezTo>
                  <a:cubicBezTo>
                    <a:pt x="166" y="181"/>
                    <a:pt x="110" y="205"/>
                    <a:pt x="61" y="185"/>
                  </a:cubicBezTo>
                  <a:cubicBezTo>
                    <a:pt x="11" y="165"/>
                    <a:pt x="-13" y="109"/>
                    <a:pt x="7" y="61"/>
                  </a:cubicBezTo>
                  <a:cubicBezTo>
                    <a:pt x="27" y="11"/>
                    <a:pt x="83" y="-12"/>
                    <a:pt x="132" y="8"/>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4" name="Google Shape;2075;p40"/>
            <p:cNvSpPr/>
            <p:nvPr/>
          </p:nvSpPr>
          <p:spPr>
            <a:xfrm rot="6331355">
              <a:off x="245665" y="4774020"/>
              <a:ext cx="172242" cy="172242"/>
            </a:xfrm>
            <a:custGeom>
              <a:avLst/>
              <a:gdLst/>
              <a:ahLst/>
              <a:cxnLst/>
              <a:rect l="l" t="t" r="r" b="b"/>
              <a:pathLst>
                <a:path w="165" h="165" extrusionOk="0">
                  <a:moveTo>
                    <a:pt x="113" y="6"/>
                  </a:moveTo>
                  <a:cubicBezTo>
                    <a:pt x="156" y="23"/>
                    <a:pt x="176" y="71"/>
                    <a:pt x="159" y="113"/>
                  </a:cubicBezTo>
                  <a:cubicBezTo>
                    <a:pt x="142" y="155"/>
                    <a:pt x="94" y="176"/>
                    <a:pt x="52" y="159"/>
                  </a:cubicBezTo>
                  <a:cubicBezTo>
                    <a:pt x="9" y="142"/>
                    <a:pt x="-11" y="94"/>
                    <a:pt x="6" y="52"/>
                  </a:cubicBezTo>
                  <a:cubicBezTo>
                    <a:pt x="23" y="9"/>
                    <a:pt x="71" y="-11"/>
                    <a:pt x="113" y="6"/>
                  </a:cubicBezTo>
                  <a:close/>
                </a:path>
              </a:pathLst>
            </a:custGeom>
            <a:solidFill>
              <a:srgbClr val="FFFFFF">
                <a:alpha val="20890"/>
              </a:srgbClr>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2076;p40"/>
            <p:cNvSpPr/>
            <p:nvPr/>
          </p:nvSpPr>
          <p:spPr>
            <a:xfrm rot="6331355">
              <a:off x="284009" y="4757279"/>
              <a:ext cx="94994" cy="207735"/>
            </a:xfrm>
            <a:custGeom>
              <a:avLst/>
              <a:gdLst/>
              <a:ahLst/>
              <a:cxnLst/>
              <a:rect l="l" t="t" r="r" b="b"/>
              <a:pathLst>
                <a:path w="91" h="199" extrusionOk="0">
                  <a:moveTo>
                    <a:pt x="91" y="5"/>
                  </a:moveTo>
                  <a:lnTo>
                    <a:pt x="12" y="199"/>
                  </a:lnTo>
                  <a:lnTo>
                    <a:pt x="0" y="194"/>
                  </a:lnTo>
                  <a:lnTo>
                    <a:pt x="78" y="0"/>
                  </a:lnTo>
                  <a:lnTo>
                    <a:pt x="91" y="5"/>
                  </a:lnTo>
                  <a:close/>
                </a:path>
              </a:pathLst>
            </a:custGeom>
            <a:solidFill>
              <a:schemeClr val="lt2"/>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6" name="Google Shape;2077;p40"/>
            <p:cNvSpPr/>
            <p:nvPr/>
          </p:nvSpPr>
          <p:spPr>
            <a:xfrm rot="6331355">
              <a:off x="288588" y="4769292"/>
              <a:ext cx="81424" cy="187901"/>
            </a:xfrm>
            <a:custGeom>
              <a:avLst/>
              <a:gdLst/>
              <a:ahLst/>
              <a:cxnLst/>
              <a:rect l="l" t="t" r="r" b="b"/>
              <a:pathLst>
                <a:path w="78" h="180" extrusionOk="0">
                  <a:moveTo>
                    <a:pt x="72" y="0"/>
                  </a:moveTo>
                  <a:cubicBezTo>
                    <a:pt x="74" y="1"/>
                    <a:pt x="76" y="1"/>
                    <a:pt x="78" y="3"/>
                  </a:cubicBezTo>
                  <a:lnTo>
                    <a:pt x="7" y="180"/>
                  </a:lnTo>
                  <a:cubicBezTo>
                    <a:pt x="5" y="179"/>
                    <a:pt x="2" y="178"/>
                    <a:pt x="0" y="178"/>
                  </a:cubicBezTo>
                  <a:lnTo>
                    <a:pt x="72" y="0"/>
                  </a:lnTo>
                  <a:close/>
                </a:path>
              </a:pathLst>
            </a:custGeom>
            <a:solidFill>
              <a:srgbClr val="FFFFFF">
                <a:alpha val="20890"/>
              </a:srgbClr>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7" name="Google Shape;2078;p40"/>
            <p:cNvSpPr/>
            <p:nvPr/>
          </p:nvSpPr>
          <p:spPr>
            <a:xfrm rot="6331355">
              <a:off x="146820" y="4760880"/>
              <a:ext cx="257842" cy="243227"/>
            </a:xfrm>
            <a:custGeom>
              <a:avLst/>
              <a:gdLst/>
              <a:ahLst/>
              <a:cxnLst/>
              <a:rect l="l" t="t" r="r" b="b"/>
              <a:pathLst>
                <a:path w="247" h="233" extrusionOk="0">
                  <a:moveTo>
                    <a:pt x="241" y="60"/>
                  </a:moveTo>
                  <a:cubicBezTo>
                    <a:pt x="262" y="131"/>
                    <a:pt x="222" y="206"/>
                    <a:pt x="150" y="227"/>
                  </a:cubicBezTo>
                  <a:cubicBezTo>
                    <a:pt x="92" y="244"/>
                    <a:pt x="32" y="220"/>
                    <a:pt x="0" y="172"/>
                  </a:cubicBezTo>
                  <a:cubicBezTo>
                    <a:pt x="34" y="203"/>
                    <a:pt x="82" y="216"/>
                    <a:pt x="129" y="203"/>
                  </a:cubicBezTo>
                  <a:cubicBezTo>
                    <a:pt x="201" y="182"/>
                    <a:pt x="241" y="107"/>
                    <a:pt x="220" y="36"/>
                  </a:cubicBezTo>
                  <a:cubicBezTo>
                    <a:pt x="217" y="23"/>
                    <a:pt x="211" y="11"/>
                    <a:pt x="204" y="0"/>
                  </a:cubicBezTo>
                  <a:cubicBezTo>
                    <a:pt x="221" y="16"/>
                    <a:pt x="234" y="36"/>
                    <a:pt x="241"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2079;p40"/>
            <p:cNvSpPr/>
            <p:nvPr/>
          </p:nvSpPr>
          <p:spPr>
            <a:xfrm rot="6331355">
              <a:off x="270868" y="4742623"/>
              <a:ext cx="211910" cy="199384"/>
            </a:xfrm>
            <a:custGeom>
              <a:avLst/>
              <a:gdLst/>
              <a:ahLst/>
              <a:cxnLst/>
              <a:rect l="l" t="t" r="r" b="b"/>
              <a:pathLst>
                <a:path w="203" h="191" extrusionOk="0">
                  <a:moveTo>
                    <a:pt x="4" y="142"/>
                  </a:moveTo>
                  <a:cubicBezTo>
                    <a:pt x="-13" y="83"/>
                    <a:pt x="20" y="21"/>
                    <a:pt x="79" y="4"/>
                  </a:cubicBezTo>
                  <a:cubicBezTo>
                    <a:pt x="127" y="-10"/>
                    <a:pt x="177" y="10"/>
                    <a:pt x="203" y="49"/>
                  </a:cubicBezTo>
                  <a:cubicBezTo>
                    <a:pt x="175" y="24"/>
                    <a:pt x="135" y="13"/>
                    <a:pt x="96" y="24"/>
                  </a:cubicBezTo>
                  <a:cubicBezTo>
                    <a:pt x="38" y="42"/>
                    <a:pt x="4" y="103"/>
                    <a:pt x="21" y="162"/>
                  </a:cubicBezTo>
                  <a:cubicBezTo>
                    <a:pt x="25" y="173"/>
                    <a:pt x="29" y="182"/>
                    <a:pt x="35" y="191"/>
                  </a:cubicBezTo>
                  <a:cubicBezTo>
                    <a:pt x="21" y="178"/>
                    <a:pt x="10" y="161"/>
                    <a:pt x="4" y="142"/>
                  </a:cubicBezTo>
                  <a:close/>
                </a:path>
              </a:pathLst>
            </a:custGeom>
            <a:solidFill>
              <a:srgbClr val="FFFFFF">
                <a:alpha val="20890"/>
              </a:srgbClr>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59" name="Google Shape;2080;p40"/>
            <p:cNvSpPr/>
            <p:nvPr/>
          </p:nvSpPr>
          <p:spPr>
            <a:xfrm rot="6331355">
              <a:off x="-438490" y="4478967"/>
              <a:ext cx="227569" cy="227569"/>
            </a:xfrm>
            <a:custGeom>
              <a:avLst/>
              <a:gdLst/>
              <a:ahLst/>
              <a:cxnLst/>
              <a:rect l="l" t="t" r="r" b="b"/>
              <a:pathLst>
                <a:path w="218" h="218" extrusionOk="0">
                  <a:moveTo>
                    <a:pt x="168" y="18"/>
                  </a:moveTo>
                  <a:cubicBezTo>
                    <a:pt x="218" y="50"/>
                    <a:pt x="233" y="117"/>
                    <a:pt x="200" y="168"/>
                  </a:cubicBezTo>
                  <a:cubicBezTo>
                    <a:pt x="168" y="218"/>
                    <a:pt x="100" y="233"/>
                    <a:pt x="50" y="200"/>
                  </a:cubicBezTo>
                  <a:cubicBezTo>
                    <a:pt x="-1" y="168"/>
                    <a:pt x="-15" y="101"/>
                    <a:pt x="17" y="50"/>
                  </a:cubicBezTo>
                  <a:cubicBezTo>
                    <a:pt x="50" y="0"/>
                    <a:pt x="117" y="-15"/>
                    <a:pt x="168" y="18"/>
                  </a:cubicBezTo>
                  <a:close/>
                </a:path>
              </a:pathLst>
            </a:custGeom>
            <a:solidFill>
              <a:schemeClr val="lt2"/>
            </a:solidFill>
            <a:ln>
              <a:noFill/>
            </a:ln>
          </p:spPr>
          <p:txBody>
            <a:bodyPr spcFirstLastPara="1" wrap="square" lIns="90000" tIns="33475" rIns="90000" bIns="334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2081;p40"/>
            <p:cNvSpPr/>
            <p:nvPr/>
          </p:nvSpPr>
          <p:spPr>
            <a:xfrm rot="6331355">
              <a:off x="-424920" y="4492538"/>
              <a:ext cx="200428" cy="200428"/>
            </a:xfrm>
            <a:custGeom>
              <a:avLst/>
              <a:gdLst/>
              <a:ahLst/>
              <a:cxnLst/>
              <a:rect l="l" t="t" r="r" b="b"/>
              <a:pathLst>
                <a:path w="192" h="192" extrusionOk="0">
                  <a:moveTo>
                    <a:pt x="148" y="15"/>
                  </a:moveTo>
                  <a:cubicBezTo>
                    <a:pt x="192" y="44"/>
                    <a:pt x="205" y="103"/>
                    <a:pt x="176" y="148"/>
                  </a:cubicBezTo>
                  <a:cubicBezTo>
                    <a:pt x="148" y="192"/>
                    <a:pt x="89" y="205"/>
                    <a:pt x="44" y="177"/>
                  </a:cubicBezTo>
                  <a:cubicBezTo>
                    <a:pt x="-1" y="148"/>
                    <a:pt x="-14" y="89"/>
                    <a:pt x="15" y="44"/>
                  </a:cubicBezTo>
                  <a:cubicBezTo>
                    <a:pt x="44" y="0"/>
                    <a:pt x="103" y="-13"/>
                    <a:pt x="148" y="15"/>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2082;p40"/>
            <p:cNvSpPr/>
            <p:nvPr/>
          </p:nvSpPr>
          <p:spPr>
            <a:xfrm rot="6331355">
              <a:off x="-410688" y="4506649"/>
              <a:ext cx="172242" cy="171199"/>
            </a:xfrm>
            <a:custGeom>
              <a:avLst/>
              <a:gdLst/>
              <a:ahLst/>
              <a:cxnLst/>
              <a:rect l="l" t="t" r="r" b="b"/>
              <a:pathLst>
                <a:path w="165" h="164" extrusionOk="0">
                  <a:moveTo>
                    <a:pt x="127" y="13"/>
                  </a:moveTo>
                  <a:cubicBezTo>
                    <a:pt x="166" y="37"/>
                    <a:pt x="177" y="88"/>
                    <a:pt x="152" y="127"/>
                  </a:cubicBezTo>
                  <a:cubicBezTo>
                    <a:pt x="128" y="165"/>
                    <a:pt x="76" y="176"/>
                    <a:pt x="38" y="151"/>
                  </a:cubicBezTo>
                  <a:cubicBezTo>
                    <a:pt x="0" y="127"/>
                    <a:pt x="-11" y="76"/>
                    <a:pt x="13" y="38"/>
                  </a:cubicBezTo>
                  <a:cubicBezTo>
                    <a:pt x="38" y="-1"/>
                    <a:pt x="89" y="-12"/>
                    <a:pt x="127" y="13"/>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2083;p40"/>
            <p:cNvSpPr/>
            <p:nvPr/>
          </p:nvSpPr>
          <p:spPr>
            <a:xfrm rot="6331355">
              <a:off x="-390592" y="4497598"/>
              <a:ext cx="130487" cy="191033"/>
            </a:xfrm>
            <a:custGeom>
              <a:avLst/>
              <a:gdLst/>
              <a:ahLst/>
              <a:cxnLst/>
              <a:rect l="l" t="t" r="r" b="b"/>
              <a:pathLst>
                <a:path w="125" h="183" extrusionOk="0">
                  <a:moveTo>
                    <a:pt x="125" y="7"/>
                  </a:moveTo>
                  <a:lnTo>
                    <a:pt x="11" y="183"/>
                  </a:lnTo>
                  <a:lnTo>
                    <a:pt x="0" y="176"/>
                  </a:lnTo>
                  <a:lnTo>
                    <a:pt x="114" y="0"/>
                  </a:lnTo>
                  <a:lnTo>
                    <a:pt x="125" y="7"/>
                  </a:lnTo>
                  <a:close/>
                </a:path>
              </a:pathLst>
            </a:custGeom>
            <a:solidFill>
              <a:schemeClr val="lt2"/>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2084;p40"/>
            <p:cNvSpPr/>
            <p:nvPr/>
          </p:nvSpPr>
          <p:spPr>
            <a:xfrm rot="6331355">
              <a:off x="-384588" y="4510114"/>
              <a:ext cx="113784" cy="171199"/>
            </a:xfrm>
            <a:custGeom>
              <a:avLst/>
              <a:gdLst/>
              <a:ahLst/>
              <a:cxnLst/>
              <a:rect l="l" t="t" r="r" b="b"/>
              <a:pathLst>
                <a:path w="109" h="164" extrusionOk="0">
                  <a:moveTo>
                    <a:pt x="104" y="0"/>
                  </a:moveTo>
                  <a:cubicBezTo>
                    <a:pt x="105" y="1"/>
                    <a:pt x="107" y="2"/>
                    <a:pt x="109" y="4"/>
                  </a:cubicBezTo>
                  <a:lnTo>
                    <a:pt x="5" y="164"/>
                  </a:lnTo>
                  <a:cubicBezTo>
                    <a:pt x="4" y="164"/>
                    <a:pt x="2" y="162"/>
                    <a:pt x="0" y="161"/>
                  </a:cubicBezTo>
                  <a:lnTo>
                    <a:pt x="104" y="0"/>
                  </a:ln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4" name="Google Shape;2085;p40"/>
            <p:cNvSpPr/>
            <p:nvPr/>
          </p:nvSpPr>
          <p:spPr>
            <a:xfrm rot="6331355">
              <a:off x="-510035" y="4492848"/>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7"/>
                    <a:pt x="221" y="35"/>
                  </a:cubicBezTo>
                  <a:cubicBezTo>
                    <a:pt x="217" y="22"/>
                    <a:pt x="211" y="10"/>
                    <a:pt x="204" y="0"/>
                  </a:cubicBezTo>
                  <a:cubicBezTo>
                    <a:pt x="221" y="15"/>
                    <a:pt x="234"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5" name="Google Shape;2086;p40"/>
            <p:cNvSpPr/>
            <p:nvPr/>
          </p:nvSpPr>
          <p:spPr>
            <a:xfrm rot="6331355">
              <a:off x="-386146" y="4474711"/>
              <a:ext cx="212954" cy="200428"/>
            </a:xfrm>
            <a:custGeom>
              <a:avLst/>
              <a:gdLst/>
              <a:ahLst/>
              <a:cxnLst/>
              <a:rect l="l" t="t" r="r" b="b"/>
              <a:pathLst>
                <a:path w="204" h="192" extrusionOk="0">
                  <a:moveTo>
                    <a:pt x="5" y="142"/>
                  </a:moveTo>
                  <a:cubicBezTo>
                    <a:pt x="-13" y="84"/>
                    <a:pt x="21" y="22"/>
                    <a:pt x="79" y="5"/>
                  </a:cubicBezTo>
                  <a:cubicBezTo>
                    <a:pt x="127" y="-9"/>
                    <a:pt x="177" y="10"/>
                    <a:pt x="204" y="50"/>
                  </a:cubicBezTo>
                  <a:cubicBezTo>
                    <a:pt x="176" y="24"/>
                    <a:pt x="136" y="13"/>
                    <a:pt x="97" y="25"/>
                  </a:cubicBezTo>
                  <a:cubicBezTo>
                    <a:pt x="38" y="42"/>
                    <a:pt x="5" y="104"/>
                    <a:pt x="22" y="162"/>
                  </a:cubicBezTo>
                  <a:cubicBezTo>
                    <a:pt x="25" y="173"/>
                    <a:pt x="30" y="183"/>
                    <a:pt x="36" y="192"/>
                  </a:cubicBezTo>
                  <a:cubicBezTo>
                    <a:pt x="21"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6" name="Google Shape;2087;p40"/>
            <p:cNvSpPr/>
            <p:nvPr/>
          </p:nvSpPr>
          <p:spPr>
            <a:xfrm rot="6331355">
              <a:off x="-222007" y="4950231"/>
              <a:ext cx="227569" cy="226525"/>
            </a:xfrm>
            <a:custGeom>
              <a:avLst/>
              <a:gdLst/>
              <a:ahLst/>
              <a:cxnLst/>
              <a:rect l="l" t="t" r="r" b="b"/>
              <a:pathLst>
                <a:path w="218" h="217" extrusionOk="0">
                  <a:moveTo>
                    <a:pt x="213" y="77"/>
                  </a:moveTo>
                  <a:cubicBezTo>
                    <a:pt x="230" y="135"/>
                    <a:pt x="197" y="195"/>
                    <a:pt x="140" y="212"/>
                  </a:cubicBezTo>
                  <a:cubicBezTo>
                    <a:pt x="82" y="229"/>
                    <a:pt x="22" y="196"/>
                    <a:pt x="5" y="139"/>
                  </a:cubicBezTo>
                  <a:cubicBezTo>
                    <a:pt x="-12" y="81"/>
                    <a:pt x="21" y="21"/>
                    <a:pt x="78" y="4"/>
                  </a:cubicBezTo>
                  <a:cubicBezTo>
                    <a:pt x="135" y="-13"/>
                    <a:pt x="196" y="20"/>
                    <a:pt x="213" y="77"/>
                  </a:cubicBezTo>
                  <a:close/>
                </a:path>
              </a:pathLst>
            </a:custGeom>
            <a:solidFill>
              <a:schemeClr val="lt2"/>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7" name="Google Shape;2088;p40"/>
            <p:cNvSpPr/>
            <p:nvPr/>
          </p:nvSpPr>
          <p:spPr>
            <a:xfrm rot="6331355">
              <a:off x="-207933" y="4963419"/>
              <a:ext cx="200428" cy="200428"/>
            </a:xfrm>
            <a:custGeom>
              <a:avLst/>
              <a:gdLst/>
              <a:ahLst/>
              <a:cxnLst/>
              <a:rect l="l" t="t" r="r" b="b"/>
              <a:pathLst>
                <a:path w="192" h="192" extrusionOk="0">
                  <a:moveTo>
                    <a:pt x="188" y="69"/>
                  </a:moveTo>
                  <a:cubicBezTo>
                    <a:pt x="203" y="119"/>
                    <a:pt x="174" y="173"/>
                    <a:pt x="123" y="188"/>
                  </a:cubicBezTo>
                  <a:cubicBezTo>
                    <a:pt x="72" y="203"/>
                    <a:pt x="19" y="174"/>
                    <a:pt x="4" y="123"/>
                  </a:cubicBezTo>
                  <a:cubicBezTo>
                    <a:pt x="-11" y="73"/>
                    <a:pt x="18" y="19"/>
                    <a:pt x="69" y="4"/>
                  </a:cubicBezTo>
                  <a:cubicBezTo>
                    <a:pt x="119" y="-11"/>
                    <a:pt x="173" y="18"/>
                    <a:pt x="188" y="69"/>
                  </a:cubicBezTo>
                  <a:close/>
                </a:path>
              </a:pathLst>
            </a:custGeom>
            <a:solidFill>
              <a:schemeClr val="dk2"/>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8" name="Google Shape;2089;p40"/>
            <p:cNvSpPr/>
            <p:nvPr/>
          </p:nvSpPr>
          <p:spPr>
            <a:xfrm rot="6331355">
              <a:off x="-193701" y="4977530"/>
              <a:ext cx="172242" cy="171199"/>
            </a:xfrm>
            <a:custGeom>
              <a:avLst/>
              <a:gdLst/>
              <a:ahLst/>
              <a:cxnLst/>
              <a:rect l="l" t="t" r="r" b="b"/>
              <a:pathLst>
                <a:path w="165" h="164" extrusionOk="0">
                  <a:moveTo>
                    <a:pt x="162" y="59"/>
                  </a:moveTo>
                  <a:cubicBezTo>
                    <a:pt x="175" y="102"/>
                    <a:pt x="150" y="148"/>
                    <a:pt x="106" y="161"/>
                  </a:cubicBezTo>
                  <a:cubicBezTo>
                    <a:pt x="63" y="174"/>
                    <a:pt x="17" y="149"/>
                    <a:pt x="4" y="105"/>
                  </a:cubicBezTo>
                  <a:cubicBezTo>
                    <a:pt x="-9" y="62"/>
                    <a:pt x="16" y="16"/>
                    <a:pt x="59" y="3"/>
                  </a:cubicBezTo>
                  <a:cubicBezTo>
                    <a:pt x="103" y="-10"/>
                    <a:pt x="149" y="15"/>
                    <a:pt x="162" y="59"/>
                  </a:cubicBezTo>
                  <a:close/>
                </a:path>
              </a:pathLst>
            </a:custGeom>
            <a:solidFill>
              <a:srgbClr val="FFFFFF">
                <a:alpha val="20890"/>
              </a:srgbClr>
            </a:solidFill>
            <a:ln>
              <a:noFill/>
            </a:ln>
          </p:spPr>
          <p:txBody>
            <a:bodyPr spcFirstLastPara="1" wrap="square" lIns="90000" tIns="14025" rIns="90000" bIns="1402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69" name="Google Shape;2090;p40"/>
            <p:cNvSpPr/>
            <p:nvPr/>
          </p:nvSpPr>
          <p:spPr>
            <a:xfrm rot="6331355">
              <a:off x="-215202" y="5025773"/>
              <a:ext cx="212954" cy="75160"/>
            </a:xfrm>
            <a:custGeom>
              <a:avLst/>
              <a:gdLst/>
              <a:ahLst/>
              <a:cxnLst/>
              <a:rect l="l" t="t" r="r" b="b"/>
              <a:pathLst>
                <a:path w="204" h="72" extrusionOk="0">
                  <a:moveTo>
                    <a:pt x="204" y="13"/>
                  </a:moveTo>
                  <a:lnTo>
                    <a:pt x="4" y="72"/>
                  </a:lnTo>
                  <a:lnTo>
                    <a:pt x="0" y="59"/>
                  </a:lnTo>
                  <a:lnTo>
                    <a:pt x="201" y="0"/>
                  </a:lnTo>
                  <a:lnTo>
                    <a:pt x="204" y="13"/>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0" name="Google Shape;2091;p40"/>
            <p:cNvSpPr/>
            <p:nvPr/>
          </p:nvSpPr>
          <p:spPr>
            <a:xfrm rot="6331355">
              <a:off x="-209607" y="5031542"/>
              <a:ext cx="194164" cy="63678"/>
            </a:xfrm>
            <a:custGeom>
              <a:avLst/>
              <a:gdLst/>
              <a:ahLst/>
              <a:cxnLst/>
              <a:rect l="l" t="t" r="r" b="b"/>
              <a:pathLst>
                <a:path w="186" h="61" extrusionOk="0">
                  <a:moveTo>
                    <a:pt x="184" y="0"/>
                  </a:moveTo>
                  <a:cubicBezTo>
                    <a:pt x="185" y="2"/>
                    <a:pt x="185" y="4"/>
                    <a:pt x="186" y="6"/>
                  </a:cubicBezTo>
                  <a:lnTo>
                    <a:pt x="2" y="61"/>
                  </a:lnTo>
                  <a:cubicBezTo>
                    <a:pt x="2" y="59"/>
                    <a:pt x="1" y="56"/>
                    <a:pt x="0" y="54"/>
                  </a:cubicBezTo>
                  <a:lnTo>
                    <a:pt x="184" y="0"/>
                  </a:lnTo>
                  <a:close/>
                </a:path>
              </a:pathLst>
            </a:custGeom>
            <a:solidFill>
              <a:srgbClr val="FFFFFF">
                <a:alpha val="2089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1" name="Google Shape;2092;p40"/>
            <p:cNvSpPr/>
            <p:nvPr/>
          </p:nvSpPr>
          <p:spPr>
            <a:xfrm rot="6331355">
              <a:off x="-293049" y="4963729"/>
              <a:ext cx="257842" cy="243227"/>
            </a:xfrm>
            <a:custGeom>
              <a:avLst/>
              <a:gdLst/>
              <a:ahLst/>
              <a:cxnLst/>
              <a:rect l="l" t="t" r="r" b="b"/>
              <a:pathLst>
                <a:path w="247" h="233" extrusionOk="0">
                  <a:moveTo>
                    <a:pt x="242" y="60"/>
                  </a:moveTo>
                  <a:cubicBezTo>
                    <a:pt x="263" y="131"/>
                    <a:pt x="222" y="206"/>
                    <a:pt x="151" y="227"/>
                  </a:cubicBezTo>
                  <a:cubicBezTo>
                    <a:pt x="93" y="244"/>
                    <a:pt x="32" y="220"/>
                    <a:pt x="0" y="172"/>
                  </a:cubicBezTo>
                  <a:cubicBezTo>
                    <a:pt x="34" y="203"/>
                    <a:pt x="83" y="216"/>
                    <a:pt x="130" y="202"/>
                  </a:cubicBezTo>
                  <a:cubicBezTo>
                    <a:pt x="201" y="181"/>
                    <a:pt x="242" y="106"/>
                    <a:pt x="221" y="35"/>
                  </a:cubicBezTo>
                  <a:cubicBezTo>
                    <a:pt x="217" y="22"/>
                    <a:pt x="211" y="10"/>
                    <a:pt x="204" y="0"/>
                  </a:cubicBezTo>
                  <a:cubicBezTo>
                    <a:pt x="221" y="16"/>
                    <a:pt x="235" y="36"/>
                    <a:pt x="242" y="60"/>
                  </a:cubicBezTo>
                  <a:close/>
                </a:path>
              </a:pathLst>
            </a:custGeom>
            <a:solidFill>
              <a:schemeClr val="accent3"/>
            </a:solidFill>
            <a:ln>
              <a:noFill/>
            </a:ln>
          </p:spPr>
          <p:txBody>
            <a:bodyPr spcFirstLastPara="1" wrap="square" lIns="90000" tIns="38875" rIns="90000" bIns="38875"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2" name="Google Shape;2093;p40"/>
            <p:cNvSpPr/>
            <p:nvPr/>
          </p:nvSpPr>
          <p:spPr>
            <a:xfrm rot="6331355">
              <a:off x="-168497" y="4945090"/>
              <a:ext cx="211910" cy="200428"/>
            </a:xfrm>
            <a:custGeom>
              <a:avLst/>
              <a:gdLst/>
              <a:ahLst/>
              <a:cxnLst/>
              <a:rect l="l" t="t" r="r" b="b"/>
              <a:pathLst>
                <a:path w="203" h="192" extrusionOk="0">
                  <a:moveTo>
                    <a:pt x="5" y="142"/>
                  </a:moveTo>
                  <a:cubicBezTo>
                    <a:pt x="-12" y="84"/>
                    <a:pt x="21" y="22"/>
                    <a:pt x="80" y="5"/>
                  </a:cubicBezTo>
                  <a:cubicBezTo>
                    <a:pt x="127" y="-9"/>
                    <a:pt x="177" y="11"/>
                    <a:pt x="203" y="50"/>
                  </a:cubicBezTo>
                  <a:cubicBezTo>
                    <a:pt x="176" y="24"/>
                    <a:pt x="136" y="14"/>
                    <a:pt x="97" y="25"/>
                  </a:cubicBezTo>
                  <a:cubicBezTo>
                    <a:pt x="38" y="42"/>
                    <a:pt x="5" y="104"/>
                    <a:pt x="22" y="163"/>
                  </a:cubicBezTo>
                  <a:cubicBezTo>
                    <a:pt x="25" y="173"/>
                    <a:pt x="30" y="183"/>
                    <a:pt x="36" y="192"/>
                  </a:cubicBezTo>
                  <a:cubicBezTo>
                    <a:pt x="22" y="179"/>
                    <a:pt x="11" y="162"/>
                    <a:pt x="5" y="142"/>
                  </a:cubicBezTo>
                  <a:close/>
                </a:path>
              </a:pathLst>
            </a:custGeom>
            <a:solidFill>
              <a:srgbClr val="FFFFFF">
                <a:alpha val="20890"/>
              </a:srgbClr>
            </a:solidFill>
            <a:ln>
              <a:noFill/>
            </a:ln>
          </p:spPr>
          <p:txBody>
            <a:bodyPr spcFirstLastPara="1" wrap="square" lIns="90000" tIns="24100" rIns="90000" bIns="241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sp>
          <p:nvSpPr>
            <p:cNvPr id="73" name="Google Shape;2094;p40"/>
            <p:cNvSpPr/>
            <p:nvPr/>
          </p:nvSpPr>
          <p:spPr>
            <a:xfrm rot="6331355">
              <a:off x="-96290" y="3924370"/>
              <a:ext cx="1034498" cy="1225531"/>
            </a:xfrm>
            <a:custGeom>
              <a:avLst/>
              <a:gdLst/>
              <a:ahLst/>
              <a:cxnLst/>
              <a:rect l="l" t="t" r="r" b="b"/>
              <a:pathLst>
                <a:path w="991" h="1174" extrusionOk="0">
                  <a:moveTo>
                    <a:pt x="0" y="0"/>
                  </a:moveTo>
                  <a:lnTo>
                    <a:pt x="991" y="1174"/>
                  </a:lnTo>
                  <a:cubicBezTo>
                    <a:pt x="991" y="1174"/>
                    <a:pt x="181" y="63"/>
                    <a:pt x="0"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theme/theme1.xml><?xml version="1.0" encoding="utf-8"?>
<a:theme xmlns:a="http://schemas.openxmlformats.org/drawingml/2006/main" name="Self-Medication Risk Practices in Nursing by Slidesgo">
  <a:themeElements>
    <a:clrScheme name="Simple Light">
      <a:dk1>
        <a:srgbClr val="064872"/>
      </a:dk1>
      <a:lt1>
        <a:srgbClr val="FFFFFF"/>
      </a:lt1>
      <a:dk2>
        <a:srgbClr val="E5AB47"/>
      </a:dk2>
      <a:lt2>
        <a:srgbClr val="B46839"/>
      </a:lt2>
      <a:accent1>
        <a:srgbClr val="C0E3E9"/>
      </a:accent1>
      <a:accent2>
        <a:srgbClr val="8CC9D1"/>
      </a:accent2>
      <a:accent3>
        <a:srgbClr val="5E9AAE"/>
      </a:accent3>
      <a:accent4>
        <a:srgbClr val="1C324A"/>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mple Light">
    <a:dk1>
      <a:srgbClr val="064872"/>
    </a:dk1>
    <a:lt1>
      <a:srgbClr val="FFFFFF"/>
    </a:lt1>
    <a:dk2>
      <a:srgbClr val="E5AB47"/>
    </a:dk2>
    <a:lt2>
      <a:srgbClr val="B46839"/>
    </a:lt2>
    <a:accent1>
      <a:srgbClr val="C0E3E9"/>
    </a:accent1>
    <a:accent2>
      <a:srgbClr val="8CC9D1"/>
    </a:accent2>
    <a:accent3>
      <a:srgbClr val="5E9AAE"/>
    </a:accent3>
    <a:accent4>
      <a:srgbClr val="1C324A"/>
    </a:accent4>
    <a:accent5>
      <a:srgbClr val="FFFFFF"/>
    </a:accent5>
    <a:accent6>
      <a:srgbClr val="FFFFFF"/>
    </a:accent6>
    <a:hlink>
      <a:srgbClr val="FFFFFF"/>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0</TotalTime>
  <Words>4864</Words>
  <Application>WPS Presentation</Application>
  <PresentationFormat>On-screen Show (16:9)</PresentationFormat>
  <Paragraphs>278</Paragraphs>
  <Slides>43</Slides>
  <Notes>16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43</vt:i4>
      </vt:variant>
    </vt:vector>
  </HeadingPairs>
  <TitlesOfParts>
    <vt:vector size="53" baseType="lpstr">
      <vt:lpstr>Arial</vt:lpstr>
      <vt:lpstr>SimSun</vt:lpstr>
      <vt:lpstr>Wingdings</vt:lpstr>
      <vt:lpstr>Arial</vt:lpstr>
      <vt:lpstr>Archivo</vt:lpstr>
      <vt:lpstr>Arimo</vt:lpstr>
      <vt:lpstr>Archivo</vt:lpstr>
      <vt:lpstr>Microsoft YaHei</vt:lpstr>
      <vt:lpstr>Arial Unicode MS</vt:lpstr>
      <vt:lpstr>Self-Medication Risk Practices in Nursing by Slidesgo</vt:lpstr>
      <vt:lpstr>IOT Smart Hospital</vt:lpstr>
      <vt:lpstr>03</vt:lpstr>
      <vt:lpstr>But First… Who are we?</vt:lpstr>
      <vt:lpstr>01</vt:lpstr>
      <vt:lpstr>Network Topology </vt:lpstr>
      <vt:lpstr>Pinging Devices Across Network</vt:lpstr>
      <vt:lpstr>02</vt:lpstr>
      <vt:lpstr>PowerPoint 演示文稿</vt:lpstr>
      <vt:lpstr>PowerPoint 演示文稿</vt:lpstr>
      <vt:lpstr>PowerPoint 演示文稿</vt:lpstr>
      <vt:lpstr>PowerPoint 演示文稿</vt:lpstr>
      <vt:lpstr>PowerPoint 演示文稿</vt:lpstr>
      <vt:lpstr>Corridor </vt:lpstr>
      <vt:lpstr>PowerPoint 演示文稿</vt:lpstr>
      <vt:lpstr>03</vt:lpstr>
      <vt:lpstr>Here are three main departments: </vt:lpstr>
      <vt:lpstr>IT Department</vt:lpstr>
      <vt:lpstr>IT Department</vt:lpstr>
      <vt:lpstr>IT Department</vt:lpstr>
      <vt:lpstr>IoT Registration Server</vt:lpstr>
      <vt:lpstr>IT Temperature Monitoring</vt:lpstr>
      <vt:lpstr>Departments Security       RFID (Radio-Frequency Identification)</vt:lpstr>
      <vt:lpstr> Registration Server Conditions</vt:lpstr>
      <vt:lpstr>Nursing Department</vt:lpstr>
      <vt:lpstr>Nursing Department</vt:lpstr>
      <vt:lpstr>Nursing Department</vt:lpstr>
      <vt:lpstr>Patient Care</vt:lpstr>
      <vt:lpstr>Patient Care</vt:lpstr>
      <vt:lpstr>Nursing Department Security</vt:lpstr>
      <vt:lpstr>Emergency Department</vt:lpstr>
      <vt:lpstr>Emergency Department</vt:lpstr>
      <vt:lpstr>Emergency Department</vt:lpstr>
      <vt:lpstr>04</vt:lpstr>
      <vt:lpstr>Patient Smart Room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Self-Medication Risk Practices in Nursing</dc:title>
  <dc:creator/>
  <cp:lastModifiedBy>Lenovo</cp:lastModifiedBy>
  <cp:revision>5</cp:revision>
  <dcterms:created xsi:type="dcterms:W3CDTF">2024-05-14T02:33:55Z</dcterms:created>
  <dcterms:modified xsi:type="dcterms:W3CDTF">2024-05-14T02:52:48Z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8CECA6448C9844699D8E202009DC3265_13</vt:lpwstr>
  </property>
  <property fmtid="{D5CDD505-2E9C-101B-9397-08002B2CF9AE}" pid="3" name="KSOProductBuildVer">
    <vt:lpwstr>1033-12.2.0.16909</vt:lpwstr>
  </property>
</Properties>
</file>